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3"/>
  </p:notesMasterIdLst>
  <p:handoutMasterIdLst>
    <p:handoutMasterId r:id="rId64"/>
  </p:handoutMasterIdLst>
  <p:sldIdLst>
    <p:sldId id="668" r:id="rId6"/>
    <p:sldId id="1152" r:id="rId7"/>
    <p:sldId id="1096" r:id="rId8"/>
    <p:sldId id="1097" r:id="rId9"/>
    <p:sldId id="1098" r:id="rId10"/>
    <p:sldId id="1101" r:id="rId11"/>
    <p:sldId id="1153" r:id="rId12"/>
    <p:sldId id="1154" r:id="rId13"/>
    <p:sldId id="1099" r:id="rId14"/>
    <p:sldId id="1100" r:id="rId15"/>
    <p:sldId id="1102" r:id="rId16"/>
    <p:sldId id="1103" r:id="rId17"/>
    <p:sldId id="1104" r:id="rId18"/>
    <p:sldId id="1105" r:id="rId19"/>
    <p:sldId id="1106" r:id="rId20"/>
    <p:sldId id="1107" r:id="rId21"/>
    <p:sldId id="1108" r:id="rId22"/>
    <p:sldId id="1109" r:id="rId23"/>
    <p:sldId id="1110" r:id="rId24"/>
    <p:sldId id="1111" r:id="rId25"/>
    <p:sldId id="1112" r:id="rId26"/>
    <p:sldId id="1113" r:id="rId27"/>
    <p:sldId id="1114" r:id="rId28"/>
    <p:sldId id="1115" r:id="rId29"/>
    <p:sldId id="1116" r:id="rId30"/>
    <p:sldId id="1117" r:id="rId31"/>
    <p:sldId id="1118" r:id="rId32"/>
    <p:sldId id="1119" r:id="rId33"/>
    <p:sldId id="1155" r:id="rId34"/>
    <p:sldId id="1120" r:id="rId35"/>
    <p:sldId id="1121" r:id="rId36"/>
    <p:sldId id="1122" r:id="rId37"/>
    <p:sldId id="1124" r:id="rId38"/>
    <p:sldId id="1126" r:id="rId39"/>
    <p:sldId id="1156" r:id="rId40"/>
    <p:sldId id="1128" r:id="rId41"/>
    <p:sldId id="1129" r:id="rId42"/>
    <p:sldId id="1157" r:id="rId43"/>
    <p:sldId id="1130" r:id="rId44"/>
    <p:sldId id="1131" r:id="rId45"/>
    <p:sldId id="1132" r:id="rId46"/>
    <p:sldId id="1133" r:id="rId47"/>
    <p:sldId id="1134" r:id="rId48"/>
    <p:sldId id="1135" r:id="rId49"/>
    <p:sldId id="1136" r:id="rId50"/>
    <p:sldId id="1138" r:id="rId51"/>
    <p:sldId id="1139" r:id="rId52"/>
    <p:sldId id="1140" r:id="rId53"/>
    <p:sldId id="1141" r:id="rId54"/>
    <p:sldId id="1142" r:id="rId55"/>
    <p:sldId id="1143" r:id="rId56"/>
    <p:sldId id="1144" r:id="rId57"/>
    <p:sldId id="1145" r:id="rId58"/>
    <p:sldId id="1146" r:id="rId59"/>
    <p:sldId id="1147" r:id="rId60"/>
    <p:sldId id="1151" r:id="rId61"/>
    <p:sldId id="672" r:id="rId62"/>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152"/>
            <p14:sldId id="1096"/>
            <p14:sldId id="1097"/>
            <p14:sldId id="1098"/>
            <p14:sldId id="1101"/>
            <p14:sldId id="1153"/>
            <p14:sldId id="1154"/>
            <p14:sldId id="1099"/>
            <p14:sldId id="1100"/>
            <p14:sldId id="1102"/>
            <p14:sldId id="1103"/>
            <p14:sldId id="1104"/>
            <p14:sldId id="1105"/>
            <p14:sldId id="1106"/>
            <p14:sldId id="1107"/>
            <p14:sldId id="1108"/>
            <p14:sldId id="1109"/>
            <p14:sldId id="1110"/>
            <p14:sldId id="1111"/>
            <p14:sldId id="1112"/>
            <p14:sldId id="1113"/>
            <p14:sldId id="1114"/>
            <p14:sldId id="1115"/>
            <p14:sldId id="1116"/>
            <p14:sldId id="1117"/>
            <p14:sldId id="1118"/>
            <p14:sldId id="1119"/>
            <p14:sldId id="1155"/>
            <p14:sldId id="1120"/>
            <p14:sldId id="1121"/>
            <p14:sldId id="1122"/>
            <p14:sldId id="1124"/>
            <p14:sldId id="1126"/>
            <p14:sldId id="1156"/>
            <p14:sldId id="1128"/>
            <p14:sldId id="1129"/>
            <p14:sldId id="1157"/>
            <p14:sldId id="1130"/>
            <p14:sldId id="1131"/>
            <p14:sldId id="1132"/>
            <p14:sldId id="1133"/>
            <p14:sldId id="1134"/>
            <p14:sldId id="1135"/>
            <p14:sldId id="1136"/>
            <p14:sldId id="1138"/>
            <p14:sldId id="1139"/>
            <p14:sldId id="1140"/>
            <p14:sldId id="1141"/>
            <p14:sldId id="1142"/>
            <p14:sldId id="1143"/>
            <p14:sldId id="1144"/>
            <p14:sldId id="1145"/>
            <p14:sldId id="1146"/>
            <p14:sldId id="1147"/>
            <p14:sldId id="1151"/>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61" autoAdjust="0"/>
    <p:restoredTop sz="75550" autoAdjust="0"/>
  </p:normalViewPr>
  <p:slideViewPr>
    <p:cSldViewPr snapToGrid="0">
      <p:cViewPr varScale="1">
        <p:scale>
          <a:sx n="35" d="100"/>
          <a:sy n="35" d="100"/>
        </p:scale>
        <p:origin x="1388" y="5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2" d="100"/>
          <a:sy n="42" d="100"/>
        </p:scale>
        <p:origin x="1516" y="4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notesMaster" Target="notesMasters/notesMaster1.xml"/><Relationship Id="rId68"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61" Type="http://schemas.openxmlformats.org/officeDocument/2006/relationships/slide" Target="slides/slide56.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handoutMaster" Target="handoutMasters/handoutMaster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theme" Target="theme/theme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2015-09-11</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2015-09-11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34884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a:t>
            </a:r>
            <a:r>
              <a:rPr lang="en-US" baseline="0" dirty="0" smtClean="0"/>
              <a:t> highlight the environment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72194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Instructor</a:t>
            </a:r>
            <a:r>
              <a:rPr lang="en-US" baseline="0" dirty="0" smtClean="0"/>
              <a:t> Note: when the attendee attempts this, they will find that the proxy server still delivers requests to both of the web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Change to Orange highlight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97242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Instructor Note:</a:t>
            </a:r>
            <a:r>
              <a:rPr lang="en-US" baseline="0" dirty="0" smtClean="0"/>
              <a:t> This violates the teaching conventions because we are asking them to solve this problem without showing them an initial example of what to do and simply providing them resources here to solve the problem. So you may elect to perform this as a group exercise instead of a lab.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68861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Instructor Note: When the learner completes this lab</a:t>
            </a:r>
            <a:r>
              <a:rPr lang="en-US" baseline="0" dirty="0" smtClean="0"/>
              <a:t> they will find that this does not work. This is because the production Environment will need to updated.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793735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653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27182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7562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47179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a:t>
            </a:r>
            <a:r>
              <a:rPr lang="en-US" smtClean="0"/>
              <a:t>: Highlught </a:t>
            </a:r>
            <a:r>
              <a:rPr lang="en-US" dirty="0" smtClean="0"/>
              <a:t>the knife node environment</a:t>
            </a:r>
            <a:r>
              <a:rPr lang="en-US" baseline="0" dirty="0" smtClean="0"/>
              <a:t> set NODE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3145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3820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140452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highlight the Environment: production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16577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highlight the environment line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27197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a:t>
            </a:r>
            <a:r>
              <a:rPr lang="en-US" dirty="0" smtClean="0"/>
              <a:t>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583247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8005590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815192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2429190" y="482873"/>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EXERCISE</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Environments</a:t>
            </a:r>
          </a:p>
        </p:txBody>
      </p:sp>
      <p:sp>
        <p:nvSpPr>
          <p:cNvPr id="3" name="Subtitle 2"/>
          <p:cNvSpPr>
            <a:spLocks noGrp="1"/>
          </p:cNvSpPr>
          <p:nvPr>
            <p:ph type="subTitle" idx="1"/>
          </p:nvPr>
        </p:nvSpPr>
        <p:spPr bwMode="auto"/>
        <p:txBody>
          <a:bodyPr/>
          <a:lstStyle/>
          <a:p>
            <a:r>
              <a:rPr lang="en-US" dirty="0" smtClean="0"/>
              <a:t>TBD</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©2015 </a:t>
            </a:r>
            <a:r>
              <a:rPr lang="en-US" sz="1600" dirty="0">
                <a:solidFill>
                  <a:srgbClr val="7D868C"/>
                </a:solidFill>
              </a:rPr>
              <a:t>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0"/>
          </p:nvPr>
        </p:nvSpPr>
        <p:spPr/>
        <p:txBody>
          <a:bodyPr/>
          <a:lstStyle/>
          <a:p>
            <a:r>
              <a:rPr lang="en-US" dirty="0"/>
              <a:t>name "production"</a:t>
            </a:r>
          </a:p>
          <a:p>
            <a:r>
              <a:rPr lang="en-US" dirty="0"/>
              <a:t>description "Where we run production code"</a:t>
            </a:r>
          </a:p>
          <a:p>
            <a:endParaRPr lang="en-US" dirty="0"/>
          </a:p>
          <a:p>
            <a:r>
              <a:rPr lang="en-US" dirty="0"/>
              <a:t>cookbook "apache", </a:t>
            </a:r>
            <a:r>
              <a:rPr lang="en-US" dirty="0" smtClean="0"/>
              <a:t>"= 0.2.1</a:t>
            </a:r>
            <a:r>
              <a:rPr lang="en-US" dirty="0"/>
              <a:t>"</a:t>
            </a:r>
          </a:p>
          <a:p>
            <a:r>
              <a:rPr lang="en-US" dirty="0"/>
              <a:t>cookbook "</a:t>
            </a:r>
            <a:r>
              <a:rPr lang="en-US" dirty="0" err="1"/>
              <a:t>myhaproxy</a:t>
            </a:r>
            <a:r>
              <a:rPr lang="en-US" dirty="0" smtClean="0"/>
              <a:t>", "= 0.3.0</a:t>
            </a:r>
            <a:r>
              <a:rPr lang="en-US" dirty="0"/>
              <a: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a:t>
            </a:r>
            <a:r>
              <a:rPr lang="en-US" dirty="0" err="1" smtClean="0"/>
              <a:t>production.rb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505227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Updated Environment production</a:t>
            </a:r>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knife environment from file </a:t>
            </a:r>
            <a:r>
              <a:rPr lang="en-US" dirty="0" err="1" smtClean="0"/>
              <a:t>production.rb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003488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_default</a:t>
            </a:r>
          </a:p>
          <a:p>
            <a:r>
              <a:rPr lang="en-US" dirty="0" smtClean="0"/>
              <a:t>production</a:t>
            </a:r>
            <a:endParaRPr lang="en-US" dirty="0"/>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407939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err="1"/>
              <a:t>chef_type</a:t>
            </a:r>
            <a:r>
              <a:rPr lang="en-US" dirty="0"/>
              <a:t>:           environment</a:t>
            </a:r>
          </a:p>
          <a:p>
            <a:r>
              <a:rPr lang="en-US" dirty="0" err="1"/>
              <a:t>cookbook_versions</a:t>
            </a:r>
            <a:r>
              <a:rPr lang="en-US" dirty="0"/>
              <a:t>:</a:t>
            </a:r>
          </a:p>
          <a:p>
            <a:r>
              <a:rPr lang="en-US" dirty="0"/>
              <a:t>  apache:    = 0.2.1</a:t>
            </a:r>
          </a:p>
          <a:p>
            <a:r>
              <a:rPr lang="en-US" dirty="0"/>
              <a:t>  </a:t>
            </a:r>
            <a:r>
              <a:rPr lang="en-US" dirty="0" err="1"/>
              <a:t>myhaproxy</a:t>
            </a:r>
            <a:r>
              <a:rPr lang="en-US" dirty="0"/>
              <a:t>: = </a:t>
            </a:r>
            <a:r>
              <a:rPr lang="en-US" dirty="0" smtClean="0"/>
              <a:t>0.3.0</a:t>
            </a:r>
            <a:endParaRPr lang="en-US" dirty="0"/>
          </a:p>
          <a:p>
            <a:r>
              <a:rPr lang="en-US" dirty="0" err="1"/>
              <a:t>default_attributes</a:t>
            </a:r>
            <a:r>
              <a:rPr lang="en-US" dirty="0"/>
              <a:t>:</a:t>
            </a:r>
          </a:p>
          <a:p>
            <a:r>
              <a:rPr lang="en-US" dirty="0"/>
              <a:t>description:         Where we run production code</a:t>
            </a:r>
          </a:p>
          <a:p>
            <a:r>
              <a:rPr lang="en-US" dirty="0" err="1"/>
              <a:t>json_class</a:t>
            </a:r>
            <a:r>
              <a:rPr lang="en-US" dirty="0"/>
              <a:t>:          Chef::Environment</a:t>
            </a:r>
          </a:p>
          <a:p>
            <a:r>
              <a:rPr lang="en-US" dirty="0"/>
              <a:t>name:                production</a:t>
            </a:r>
          </a:p>
          <a:p>
            <a:r>
              <a:rPr lang="en-US" dirty="0" err="1"/>
              <a:t>override_attributes</a:t>
            </a:r>
            <a:r>
              <a:rPr lang="en-US" dirty="0"/>
              <a:t>:</a:t>
            </a:r>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96848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a:t>
            </a:r>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a:t>
            </a:r>
            <a:r>
              <a:rPr lang="en-US" dirty="0" err="1"/>
              <a:t>run_list</a:t>
            </a:r>
            <a:r>
              <a:rPr lang="en-US" dirty="0"/>
              <a:t> add [NODE] [ENTRY[,ENTRY]] (options)</a:t>
            </a:r>
          </a:p>
          <a:p>
            <a:r>
              <a:rPr lang="en-US" dirty="0"/>
              <a:t>knife node </a:t>
            </a:r>
            <a:r>
              <a:rPr lang="en-US" dirty="0" err="1"/>
              <a:t>run_list</a:t>
            </a:r>
            <a:r>
              <a:rPr lang="en-US" dirty="0"/>
              <a:t> remove [NODE] [ENTRY[,ENTRY]] (options)</a:t>
            </a:r>
          </a:p>
          <a:p>
            <a:r>
              <a:rPr lang="en-US" dirty="0"/>
              <a:t>knife node </a:t>
            </a:r>
            <a:r>
              <a:rPr lang="en-US" dirty="0" err="1"/>
              <a:t>run_list</a:t>
            </a:r>
            <a:r>
              <a:rPr lang="en-US" dirty="0"/>
              <a:t> set NODE ENTRIES (options)</a:t>
            </a:r>
          </a:p>
          <a:p>
            <a:r>
              <a:rPr lang="en-US" dirty="0"/>
              <a:t>knife node show NODE (options)</a:t>
            </a:r>
          </a:p>
          <a:p>
            <a:endParaRPr lang="en-US" dirty="0"/>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knife 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645851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knife node environment set NODE ENVIRONMENT</a:t>
            </a:r>
          </a:p>
          <a:p>
            <a:r>
              <a:rPr lang="en-US" dirty="0"/>
              <a:t>    -s, --server-</a:t>
            </a:r>
            <a:r>
              <a:rPr lang="en-US" dirty="0" err="1"/>
              <a:t>url</a:t>
            </a:r>
            <a:r>
              <a:rPr lang="en-US" dirty="0"/>
              <a:t> URL             Chef Server URL</a:t>
            </a:r>
          </a:p>
          <a:p>
            <a:r>
              <a:rPr lang="en-US" dirty="0"/>
              <a:t>        --chef-zero-host HOST        Host to start chef-zero on</a:t>
            </a:r>
          </a:p>
          <a:p>
            <a:r>
              <a:rPr lang="en-US" dirty="0"/>
              <a:t>        --chef-zero-port PORT        Port (or port range) to start chef-zero on.  Port ranges like 1000,1010 or 8889-9999 will try all given ports until one works.</a:t>
            </a:r>
          </a:p>
          <a:p>
            <a:r>
              <a:rPr lang="en-US" dirty="0"/>
              <a:t>    -k, --key KEY                    API Client Key</a:t>
            </a:r>
          </a:p>
          <a:p>
            <a:r>
              <a:rPr lang="en-US" dirty="0"/>
              <a:t>        --[no-]color                 Use colored output, defaults to false on Windows, true otherwise</a:t>
            </a:r>
          </a:p>
          <a:p>
            <a:r>
              <a:rPr lang="en-US" dirty="0"/>
              <a:t>    -c, --</a:t>
            </a:r>
            <a:r>
              <a:rPr lang="en-US" dirty="0" err="1"/>
              <a:t>config</a:t>
            </a:r>
            <a:r>
              <a:rPr lang="en-US" dirty="0"/>
              <a:t> CONFIG              The configuration file to use</a:t>
            </a:r>
          </a:p>
          <a:p>
            <a:r>
              <a:rPr lang="en-US" dirty="0"/>
              <a:t>        --defaults                   Accept default values for all questions</a:t>
            </a:r>
          </a:p>
          <a:p>
            <a:r>
              <a:rPr lang="en-US" dirty="0"/>
              <a:t>    -d, --disable-editing            Do not open EDITOR, just accept the data as is</a:t>
            </a:r>
          </a:p>
          <a:p>
            <a:r>
              <a:rPr lang="en-US" dirty="0"/>
              <a:t>    -e, --editor EDITOR              Set the editor to use for interactive commands</a:t>
            </a:r>
          </a:p>
          <a:p>
            <a:r>
              <a:rPr lang="en-US" dirty="0"/>
              <a:t>    -E, --environment ENVIRONMENT    Set the Chef environment (except for in searches, where this will be flagrantly ignored)</a:t>
            </a:r>
          </a:p>
          <a:p>
            <a:r>
              <a:rPr lang="en-US" dirty="0"/>
              <a:t>    -F, --format FORMAT              Which format to use for output</a:t>
            </a:r>
          </a:p>
          <a:p>
            <a:r>
              <a:rPr lang="en-US" dirty="0"/>
              <a:t>        --[no-]listen                Whether a local mode (-z) server binds to a port</a:t>
            </a:r>
          </a:p>
          <a:p>
            <a:r>
              <a:rPr lang="en-US" dirty="0"/>
              <a:t>    -z, --local-mode                 Point knife commands at local repository instead of server</a:t>
            </a:r>
          </a:p>
          <a:p>
            <a:r>
              <a:rPr lang="en-US" dirty="0"/>
              <a:t>    -u, --user USER                  API Client Username</a:t>
            </a:r>
          </a:p>
          <a:p>
            <a:r>
              <a:rPr lang="en-US" dirty="0"/>
              <a:t>        --print-after                Show the data after a destructive operation</a:t>
            </a:r>
          </a:p>
          <a:p>
            <a:r>
              <a:rPr lang="en-US" dirty="0"/>
              <a:t>    -V, --verbose                    More verbose output. Use twice for max verbosity</a:t>
            </a:r>
          </a:p>
          <a:p>
            <a:r>
              <a:rPr lang="en-US" dirty="0"/>
              <a:t>    -v, --version                    Show chef version</a:t>
            </a:r>
          </a:p>
          <a:p>
            <a:r>
              <a:rPr lang="en-US" dirty="0"/>
              <a:t>    -y, --yes                        Say yes to all prompts for confirmation</a:t>
            </a:r>
          </a:p>
          <a:p>
            <a:r>
              <a:rPr lang="en-US" dirty="0"/>
              <a:t>    -h, --help                       Show this message</a:t>
            </a:r>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knife node environment set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906382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TBD: Update with results from running this command</a:t>
            </a:r>
            <a:endParaRPr lang="en-US" dirty="0"/>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knife node environment set node1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15837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   node1</a:t>
            </a:r>
          </a:p>
          <a:p>
            <a:r>
              <a:rPr lang="en-US" dirty="0"/>
              <a:t>Environment: production</a:t>
            </a:r>
          </a:p>
          <a:p>
            <a:r>
              <a:rPr lang="en-US" dirty="0"/>
              <a:t>FQDN:        ip-10-198-51-26.us-west-1.compute.internal</a:t>
            </a:r>
          </a:p>
          <a:p>
            <a:r>
              <a:rPr lang="en-US" dirty="0"/>
              <a:t>IP:          </a:t>
            </a:r>
            <a:r>
              <a:rPr lang="en-US" dirty="0" smtClean="0"/>
              <a:t>204.236.145.223</a:t>
            </a:r>
            <a:endParaRPr lang="en-US" dirty="0"/>
          </a:p>
          <a:p>
            <a:r>
              <a:rPr lang="en-US" dirty="0"/>
              <a:t>Run List:    role[web]</a:t>
            </a:r>
          </a:p>
          <a:p>
            <a:r>
              <a:rPr lang="en-US" dirty="0"/>
              <a:t>Roles:       web</a:t>
            </a:r>
          </a:p>
          <a:p>
            <a:r>
              <a:rPr lang="en-US" dirty="0"/>
              <a:t>Recipes:     apache, apache::default, apache::server</a:t>
            </a:r>
          </a:p>
          <a:p>
            <a:r>
              <a:rPr lang="en-US" dirty="0"/>
              <a:t>Platform:    </a:t>
            </a:r>
            <a:r>
              <a:rPr lang="en-US" dirty="0" err="1"/>
              <a:t>ubuntu</a:t>
            </a:r>
            <a:r>
              <a:rPr lang="en-US" dirty="0"/>
              <a:t> 14.04</a:t>
            </a:r>
          </a:p>
          <a:p>
            <a:r>
              <a:rPr lang="en-US" dirty="0"/>
              <a:t>Tags:</a:t>
            </a:r>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knife node show node1</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443075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Nodes to Production</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Set node2's environment to production</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629219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TBD: run this command and update the contents</a:t>
            </a:r>
            <a:endParaRPr lang="en-US" dirty="0"/>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knife node environment set node2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0492590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Deploy </a:t>
            </a:r>
            <a:r>
              <a:rPr lang="en-US" dirty="0" smtClean="0"/>
              <a:t>nodes </a:t>
            </a:r>
            <a:r>
              <a:rPr lang="en-US" dirty="0"/>
              <a:t>to a </a:t>
            </a:r>
            <a:r>
              <a:rPr lang="en-US" dirty="0" smtClean="0"/>
              <a:t>production environment</a:t>
            </a:r>
          </a:p>
          <a:p>
            <a:pPr marL="918610" lvl="1" indent="-609585">
              <a:buFont typeface="Wingdings" panose="05000000000000000000" pitchFamily="2" charset="2"/>
              <a:buChar char="Ø"/>
            </a:pPr>
            <a:r>
              <a:rPr lang="en-US" dirty="0" smtClean="0"/>
              <a:t>Deploy nodes to a development environment</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621658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   node2</a:t>
            </a:r>
          </a:p>
          <a:p>
            <a:r>
              <a:rPr lang="en-US" dirty="0"/>
              <a:t>Environment: production</a:t>
            </a:r>
          </a:p>
          <a:p>
            <a:r>
              <a:rPr lang="en-US" dirty="0"/>
              <a:t>FQDN:        ip-10-198-31-238.us-west-1.compute.internal</a:t>
            </a:r>
          </a:p>
          <a:p>
            <a:r>
              <a:rPr lang="en-US" dirty="0"/>
              <a:t>IP:          50.18.19.208</a:t>
            </a:r>
          </a:p>
          <a:p>
            <a:r>
              <a:rPr lang="en-US" dirty="0"/>
              <a:t>Run List:    role[proxy]</a:t>
            </a:r>
          </a:p>
          <a:p>
            <a:r>
              <a:rPr lang="en-US" dirty="0"/>
              <a:t>Roles:       proxy</a:t>
            </a:r>
          </a:p>
          <a:p>
            <a:r>
              <a:rPr lang="en-US" dirty="0"/>
              <a:t>Recipes:     </a:t>
            </a:r>
            <a:r>
              <a:rPr lang="en-US" dirty="0" err="1"/>
              <a:t>myhaproxy</a:t>
            </a:r>
            <a:r>
              <a:rPr lang="en-US" dirty="0"/>
              <a:t>, </a:t>
            </a:r>
            <a:r>
              <a:rPr lang="en-US" dirty="0" err="1"/>
              <a:t>myhaproxy</a:t>
            </a:r>
            <a:r>
              <a:rPr lang="en-US" dirty="0"/>
              <a:t>::default, </a:t>
            </a:r>
            <a:r>
              <a:rPr lang="en-US" dirty="0" err="1"/>
              <a:t>haproxy</a:t>
            </a:r>
            <a:r>
              <a:rPr lang="en-US" dirty="0"/>
              <a:t>::default, </a:t>
            </a:r>
            <a:r>
              <a:rPr lang="en-US" dirty="0" err="1"/>
              <a:t>haproxy</a:t>
            </a:r>
            <a:r>
              <a:rPr lang="en-US" dirty="0"/>
              <a:t>::</a:t>
            </a:r>
            <a:r>
              <a:rPr lang="en-US" dirty="0" err="1"/>
              <a:t>install_package</a:t>
            </a:r>
            <a:endParaRPr lang="en-US" dirty="0"/>
          </a:p>
          <a:p>
            <a:r>
              <a:rPr lang="en-US" dirty="0"/>
              <a:t>Platform:    </a:t>
            </a:r>
            <a:r>
              <a:rPr lang="en-US" dirty="0" err="1"/>
              <a:t>ubuntu</a:t>
            </a:r>
            <a:r>
              <a:rPr lang="en-US" dirty="0"/>
              <a:t> 14.04</a:t>
            </a:r>
          </a:p>
          <a:p>
            <a:r>
              <a:rPr lang="en-US" dirty="0"/>
              <a:t>Tags:</a:t>
            </a:r>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96562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Deploy our </a:t>
            </a:r>
            <a:r>
              <a:rPr lang="en-US" dirty="0" smtClean="0"/>
              <a:t>site </a:t>
            </a:r>
            <a:r>
              <a:rPr lang="en-US" dirty="0"/>
              <a:t>to </a:t>
            </a:r>
            <a:r>
              <a:rPr lang="en-US" dirty="0" smtClean="0"/>
              <a:t>Production</a:t>
            </a:r>
          </a:p>
        </p:txBody>
      </p:sp>
      <p:sp>
        <p:nvSpPr>
          <p:cNvPr id="4" name="Content Placeholder 3"/>
          <p:cNvSpPr>
            <a:spLocks noGrp="1"/>
          </p:cNvSpPr>
          <p:nvPr>
            <p:ph sz="quarter" idx="11"/>
          </p:nvPr>
        </p:nvSpPr>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28453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Dev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q"/>
            </a:pPr>
            <a:r>
              <a:rPr lang="en-US" dirty="0" smtClean="0"/>
              <a:t>Create an environment named </a:t>
            </a:r>
            <a:r>
              <a:rPr lang="en-US" dirty="0" smtClean="0"/>
              <a:t>"union" </a:t>
            </a:r>
            <a:r>
              <a:rPr lang="en-US" dirty="0" smtClean="0"/>
              <a:t>that has no cookbook restrictions.</a:t>
            </a:r>
          </a:p>
          <a:p>
            <a:pPr marL="609585" indent="-609585">
              <a:lnSpc>
                <a:spcPct val="120000"/>
              </a:lnSpc>
              <a:buFont typeface="Wingdings" charset="2"/>
              <a:buChar char="q"/>
            </a:pPr>
            <a:r>
              <a:rPr lang="en-US" dirty="0" smtClean="0"/>
              <a:t>Move node3 into the </a:t>
            </a:r>
            <a:r>
              <a:rPr lang="en-US" dirty="0" smtClean="0"/>
              <a:t>union environment</a:t>
            </a:r>
            <a:endParaRPr lang="en-US" dirty="0" smtClean="0"/>
          </a:p>
          <a:p>
            <a:pPr marL="609585" indent="-609585">
              <a:lnSpc>
                <a:spcPct val="120000"/>
              </a:lnSpc>
              <a:buFont typeface="Wingdings" charset="2"/>
              <a:buChar char="q"/>
            </a:pPr>
            <a:r>
              <a:rPr lang="en-US" dirty="0" smtClean="0"/>
              <a:t>Run chef-client on all the nodes</a:t>
            </a:r>
          </a:p>
          <a:p>
            <a:pPr marL="609585" indent="-609585">
              <a:lnSpc>
                <a:spcPct val="120000"/>
              </a:lnSpc>
              <a:buFont typeface="Wingdings" charset="2"/>
              <a:buChar char="q"/>
            </a:pPr>
            <a:r>
              <a:rPr lang="en-US" dirty="0" smtClean="0"/>
              <a:t>Verify the proxy only sends requests to the production web node</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656242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0"/>
          </p:nvPr>
        </p:nvSpPr>
        <p:spPr/>
        <p:txBody>
          <a:bodyPr/>
          <a:lstStyle/>
          <a:p>
            <a:r>
              <a:rPr lang="en-US" dirty="0"/>
              <a:t>name </a:t>
            </a:r>
            <a:r>
              <a:rPr lang="en-US" dirty="0" smtClean="0"/>
              <a:t>"union"</a:t>
            </a:r>
            <a:endParaRPr lang="en-US" dirty="0"/>
          </a:p>
          <a:p>
            <a:r>
              <a:rPr lang="en-US" dirty="0"/>
              <a:t>description "Where </a:t>
            </a:r>
            <a:r>
              <a:rPr lang="en-US" dirty="0" smtClean="0"/>
              <a:t>code and applications are tested"</a:t>
            </a:r>
          </a:p>
          <a:p>
            <a:r>
              <a:rPr lang="en-US" dirty="0" smtClean="0"/>
              <a:t># No Cookbook Restrictions</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a:t>
            </a:r>
            <a:r>
              <a:rPr lang="en-US" dirty="0" err="1" smtClean="0"/>
              <a:t>union.rb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586625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Updated Environment </a:t>
            </a:r>
            <a:r>
              <a:rPr lang="en-US" dirty="0" smtClean="0"/>
              <a:t>union</a:t>
            </a:r>
            <a:endParaRPr lang="en-US" dirty="0"/>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knife environment from file </a:t>
            </a:r>
            <a:r>
              <a:rPr lang="en-US" dirty="0" err="1" smtClean="0"/>
              <a:t>union.rb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861914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_default</a:t>
            </a:r>
          </a:p>
          <a:p>
            <a:r>
              <a:rPr lang="en-US" dirty="0" smtClean="0"/>
              <a:t>production</a:t>
            </a:r>
          </a:p>
          <a:p>
            <a:r>
              <a:rPr lang="en-US" dirty="0" smtClean="0"/>
              <a:t>union</a:t>
            </a:r>
            <a:endParaRPr lang="en-US" dirty="0"/>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84565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err="1"/>
              <a:t>chef_type</a:t>
            </a:r>
            <a:r>
              <a:rPr lang="en-US" dirty="0"/>
              <a:t>:           environment</a:t>
            </a:r>
          </a:p>
          <a:p>
            <a:r>
              <a:rPr lang="en-US" dirty="0" err="1"/>
              <a:t>cookbook_versions</a:t>
            </a:r>
            <a:r>
              <a:rPr lang="en-US" dirty="0"/>
              <a:t>:</a:t>
            </a:r>
          </a:p>
          <a:p>
            <a:r>
              <a:rPr lang="en-US" dirty="0" err="1"/>
              <a:t>default_attributes</a:t>
            </a:r>
            <a:r>
              <a:rPr lang="en-US" dirty="0"/>
              <a:t>:</a:t>
            </a:r>
          </a:p>
          <a:p>
            <a:r>
              <a:rPr lang="en-US" dirty="0"/>
              <a:t>description:         Where code and applications are tested</a:t>
            </a:r>
          </a:p>
          <a:p>
            <a:r>
              <a:rPr lang="en-US" dirty="0" err="1"/>
              <a:t>json_class</a:t>
            </a:r>
            <a:r>
              <a:rPr lang="en-US" dirty="0"/>
              <a:t>:          Chef::Environment</a:t>
            </a:r>
          </a:p>
          <a:p>
            <a:r>
              <a:rPr lang="en-US" dirty="0"/>
              <a:t>name:                union</a:t>
            </a:r>
          </a:p>
          <a:p>
            <a:r>
              <a:rPr lang="en-US" dirty="0" err="1"/>
              <a:t>override_attributes</a:t>
            </a:r>
            <a:r>
              <a:rPr lang="en-US" dirty="0"/>
              <a:t>:</a:t>
            </a:r>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knife environment show union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670915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TBD: update to show the result of this command</a:t>
            </a:r>
            <a:endParaRPr lang="en-US" dirty="0"/>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knife node environment set node3 union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609228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   node3</a:t>
            </a:r>
          </a:p>
          <a:p>
            <a:r>
              <a:rPr lang="en-US" dirty="0"/>
              <a:t>Environment: union</a:t>
            </a:r>
          </a:p>
          <a:p>
            <a:r>
              <a:rPr lang="en-US" dirty="0"/>
              <a:t>FQDN:        ip-10-197-105-148.us-west-1.compute.internal</a:t>
            </a:r>
          </a:p>
          <a:p>
            <a:r>
              <a:rPr lang="en-US" dirty="0"/>
              <a:t>IP:          54.176.64.173</a:t>
            </a:r>
          </a:p>
          <a:p>
            <a:r>
              <a:rPr lang="en-US" dirty="0"/>
              <a:t>Run List:    role[web]</a:t>
            </a:r>
          </a:p>
          <a:p>
            <a:r>
              <a:rPr lang="en-US" dirty="0"/>
              <a:t>Roles:</a:t>
            </a:r>
          </a:p>
          <a:p>
            <a:r>
              <a:rPr lang="en-US" dirty="0"/>
              <a:t>Recipes:     apache, apache::default, apache::server</a:t>
            </a:r>
          </a:p>
          <a:p>
            <a:r>
              <a:rPr lang="en-US" dirty="0"/>
              <a:t>Platform:    </a:t>
            </a:r>
            <a:r>
              <a:rPr lang="en-US" dirty="0" err="1"/>
              <a:t>ubuntu</a:t>
            </a:r>
            <a:r>
              <a:rPr lang="en-US" dirty="0"/>
              <a:t> 14.04</a:t>
            </a:r>
          </a:p>
          <a:p>
            <a:r>
              <a:rPr lang="en-US" dirty="0"/>
              <a:t>Tags:</a:t>
            </a:r>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knife node show node3</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871188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Separate Environments</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q"/>
            </a:pPr>
            <a:r>
              <a:rPr lang="en-US" dirty="0" smtClean="0"/>
              <a:t>Run </a:t>
            </a:r>
            <a:r>
              <a:rPr lang="en-US" dirty="0" smtClean="0"/>
              <a:t>chef-client on all the nodes</a:t>
            </a:r>
          </a:p>
          <a:p>
            <a:pPr marL="609585" indent="-609585">
              <a:lnSpc>
                <a:spcPct val="120000"/>
              </a:lnSpc>
              <a:buFont typeface="Wingdings" charset="2"/>
              <a:buChar char="q"/>
            </a:pPr>
            <a:r>
              <a:rPr lang="en-US" dirty="0" smtClean="0"/>
              <a:t>Verify the proxy only sends requests to the </a:t>
            </a:r>
            <a:r>
              <a:rPr lang="en-US" dirty="0" smtClean="0"/>
              <a:t>web node in production</a:t>
            </a:r>
            <a:endParaRPr lang="en-US" dirty="0" smtClean="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944501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Deploy our </a:t>
            </a:r>
            <a:r>
              <a:rPr lang="en-US" dirty="0" smtClean="0"/>
              <a:t>site </a:t>
            </a:r>
            <a:r>
              <a:rPr lang="en-US" dirty="0"/>
              <a:t>to </a:t>
            </a:r>
            <a:r>
              <a:rPr lang="en-US" dirty="0" smtClean="0"/>
              <a:t>Production</a:t>
            </a:r>
          </a:p>
        </p:txBody>
      </p:sp>
      <p:sp>
        <p:nvSpPr>
          <p:cNvPr id="4" name="Content Placeholder 3"/>
          <p:cNvSpPr>
            <a:spLocks noGrp="1"/>
          </p:cNvSpPr>
          <p:nvPr>
            <p:ph sz="quarter" idx="11"/>
          </p:nvPr>
        </p:nvSpPr>
        <p:spPr>
          <a:xfrm>
            <a:off x="3012273" y="3411331"/>
            <a:ext cx="11319040" cy="1528233"/>
          </a:xfrm>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593039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ec2-50-18-19-208.us-west-1.compute.amazonaws.com    Starting Chef Client, version 12.3.0</a:t>
            </a:r>
          </a:p>
          <a:p>
            <a:r>
              <a:rPr lang="en-US" dirty="0" smtClean="0"/>
              <a:t>ec2-204-236-145-223.us-west-1.compute.amazonaws.com </a:t>
            </a:r>
            <a:r>
              <a:rPr lang="en-US" dirty="0"/>
              <a:t>Starting Chef Client, version 12.3.0</a:t>
            </a:r>
          </a:p>
          <a:p>
            <a:r>
              <a:rPr lang="en-US" dirty="0"/>
              <a:t>ec2-54-176-64-173.us-west-1.compute.amazonaws.com   Starting Chef Client, version 12.3.0</a:t>
            </a:r>
          </a:p>
          <a:p>
            <a:r>
              <a:rPr lang="en-US" dirty="0"/>
              <a:t>ec2-50-18-19-208.us-west-1.compute.amazonaws.com    resolving cookbooks for run list: ["</a:t>
            </a:r>
            <a:r>
              <a:rPr lang="en-US" dirty="0" err="1"/>
              <a:t>myhaproxy</a:t>
            </a:r>
            <a:r>
              <a:rPr lang="en-US" dirty="0"/>
              <a:t>"]</a:t>
            </a:r>
          </a:p>
          <a:p>
            <a:r>
              <a:rPr lang="en-US" dirty="0"/>
              <a:t>ec2-54-176-64-173.us-west-1.compute.amazonaws.com   resolving cookbooks for run list: ["apache"]</a:t>
            </a:r>
          </a:p>
          <a:p>
            <a:r>
              <a:rPr lang="en-US" dirty="0"/>
              <a:t>ec2-50-18-19-208.us-west-1.compute.amazonaws.com    Synchronizing Cookbooks:</a:t>
            </a:r>
          </a:p>
          <a:p>
            <a:r>
              <a:rPr lang="en-US" dirty="0" smtClean="0"/>
              <a:t>ec2-204-236-145-223.us-west-1.compute.amazonaws.com </a:t>
            </a:r>
            <a:r>
              <a:rPr lang="en-US" dirty="0"/>
              <a:t>resolving cookbooks for run list: ["apache"]</a:t>
            </a:r>
          </a:p>
          <a:p>
            <a:r>
              <a:rPr lang="en-US" dirty="0"/>
              <a:t>ec2-50-18-19-208.us-west-1.compute.amazonaws.com      - </a:t>
            </a:r>
            <a:r>
              <a:rPr lang="en-US" dirty="0" err="1"/>
              <a:t>myhaproxy</a:t>
            </a:r>
            <a:endParaRPr lang="en-US" dirty="0"/>
          </a:p>
          <a:p>
            <a:r>
              <a:rPr lang="en-US" dirty="0"/>
              <a:t>ec2-50-18-19-208.us-west-1.compute.amazonaws.com      - </a:t>
            </a:r>
            <a:r>
              <a:rPr lang="en-US" dirty="0" err="1"/>
              <a:t>cpu</a:t>
            </a:r>
            <a:endParaRPr lang="en-US" dirty="0"/>
          </a:p>
          <a:p>
            <a:r>
              <a:rPr lang="en-US" dirty="0"/>
              <a:t>ec2-50-18-19-208.us-west-1.compute.amazonaws.com      - </a:t>
            </a:r>
            <a:r>
              <a:rPr lang="en-US" dirty="0" smtClean="0"/>
              <a:t>build-essential</a:t>
            </a:r>
            <a:endParaRPr lang="en-US" dirty="0"/>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knife </a:t>
            </a:r>
            <a:r>
              <a:rPr lang="en-US" dirty="0" err="1" smtClean="0"/>
              <a:t>ssh</a:t>
            </a:r>
            <a:r>
              <a:rPr lang="en-US" dirty="0" smtClean="0"/>
              <a:t> "*:*" -x USER -P PWD "</a:t>
            </a:r>
            <a:r>
              <a:rPr lang="en-US" dirty="0" err="1" smtClean="0"/>
              <a:t>sudo</a:t>
            </a:r>
            <a:r>
              <a:rPr lang="en-US" dirty="0" smtClean="0"/>
              <a:t> chef-client"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67791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Web Node in Union</a:t>
            </a:r>
            <a:endParaRPr lang="en-US" dirty="0"/>
          </a:p>
        </p:txBody>
      </p:sp>
      <p:sp>
        <p:nvSpPr>
          <p:cNvPr id="3" name="Subtitle 2"/>
          <p:cNvSpPr>
            <a:spLocks noGrp="1"/>
          </p:cNvSpPr>
          <p:nvPr>
            <p:ph type="subTitle" idx="1"/>
          </p:nvPr>
        </p:nvSpPr>
        <p:spPr/>
        <p:txBody>
          <a:bodyPr/>
          <a:lstStyle/>
          <a:p>
            <a:r>
              <a:rPr lang="en-US" dirty="0" smtClean="0"/>
              <a:t>The node in the union environment is still receiving requests from the load balancer.</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25975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Expected Situation</a:t>
            </a:r>
            <a:endParaRPr lang="en-US" dirty="0"/>
          </a:p>
        </p:txBody>
      </p:sp>
      <p:sp>
        <p:nvSpPr>
          <p:cNvPr id="3" name="Subtitle 2"/>
          <p:cNvSpPr>
            <a:spLocks noGrp="1"/>
          </p:cNvSpPr>
          <p:nvPr>
            <p:ph type="subTitle" idx="1"/>
          </p:nvPr>
        </p:nvSpPr>
        <p:spPr/>
        <p:txBody>
          <a:bodyPr/>
          <a:lstStyle/>
          <a:p>
            <a:r>
              <a:rPr lang="en-US" dirty="0" smtClean="0"/>
              <a:t>What did we expect to happen when we moved a web node to a different environment</a:t>
            </a:r>
            <a:r>
              <a:rPr lang="en-US" dirty="0" smtClean="0"/>
              <a:t>?</a:t>
            </a:r>
          </a:p>
          <a:p>
            <a:endParaRPr lang="en-US" dirty="0"/>
          </a:p>
          <a:p>
            <a:r>
              <a:rPr lang="en-US" dirty="0"/>
              <a:t>What is the actual situation?</a:t>
            </a: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137706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Balancing Nodes</a:t>
            </a:r>
            <a:endParaRPr lang="en-US" dirty="0"/>
          </a:p>
        </p:txBody>
      </p:sp>
      <p:sp>
        <p:nvSpPr>
          <p:cNvPr id="3" name="Subtitle 2"/>
          <p:cNvSpPr>
            <a:spLocks noGrp="1"/>
          </p:cNvSpPr>
          <p:nvPr>
            <p:ph type="subTitle" idx="1"/>
          </p:nvPr>
        </p:nvSpPr>
        <p:spPr>
          <a:xfrm>
            <a:off x="3013753" y="3505071"/>
            <a:ext cx="10974132" cy="3453290"/>
          </a:xfrm>
        </p:spPr>
        <p:txBody>
          <a:bodyPr/>
          <a:lstStyle/>
          <a:p>
            <a:r>
              <a:rPr lang="en-US" dirty="0" smtClean="0"/>
              <a:t>What cookbook handles balancing the requests between web nodes</a:t>
            </a:r>
            <a:r>
              <a:rPr lang="en-US" dirty="0" smtClean="0"/>
              <a:t>?</a:t>
            </a:r>
            <a:endParaRPr lang="en-US" dirty="0"/>
          </a:p>
          <a:p>
            <a:endParaRPr lang="en-US" dirty="0" smtClean="0"/>
          </a:p>
          <a:p>
            <a:r>
              <a:rPr lang="en-US" dirty="0" smtClean="0"/>
              <a:t>What </a:t>
            </a:r>
            <a:r>
              <a:rPr lang="en-US" dirty="0"/>
              <a:t>recipe within that cookbook sets up the request balancing between the two nodes?</a:t>
            </a: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4157461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Search Criteria</a:t>
            </a:r>
            <a:endParaRPr lang="en-US" dirty="0"/>
          </a:p>
        </p:txBody>
      </p:sp>
      <p:sp>
        <p:nvSpPr>
          <p:cNvPr id="3" name="Subtitle 2"/>
          <p:cNvSpPr>
            <a:spLocks noGrp="1"/>
          </p:cNvSpPr>
          <p:nvPr>
            <p:ph type="subTitle" idx="1"/>
          </p:nvPr>
        </p:nvSpPr>
        <p:spPr/>
        <p:txBody>
          <a:bodyPr/>
          <a:lstStyle/>
          <a:p>
            <a:r>
              <a:rPr lang="en-US" dirty="0" smtClean="0"/>
              <a:t>How are we currently searching for web nodes</a:t>
            </a:r>
            <a:r>
              <a:rPr lang="en-US" dirty="0" smtClean="0"/>
              <a:t>?</a:t>
            </a:r>
          </a:p>
          <a:p>
            <a:endParaRPr lang="en-US" dirty="0"/>
          </a:p>
          <a:p>
            <a:r>
              <a:rPr lang="en-US" dirty="0"/>
              <a:t>How can we further refine our search results</a:t>
            </a:r>
            <a:r>
              <a:rPr lang="en-US" dirty="0" smtClean="0"/>
              <a:t>?</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775429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a:t>
            </a:r>
            <a:r>
              <a:rPr lang="en-US" sz="2400" dirty="0" err="1"/>
              <a:t>myhaproxy</a:t>
            </a:r>
            <a:endParaRPr lang="en-US" sz="2400" dirty="0"/>
          </a:p>
          <a:p>
            <a:r>
              <a:rPr lang="en-US" sz="2400" dirty="0"/>
              <a:t># Recipe:: default</a:t>
            </a:r>
          </a:p>
          <a:p>
            <a:r>
              <a:rPr lang="en-US" sz="2400" dirty="0"/>
              <a:t>#</a:t>
            </a:r>
          </a:p>
          <a:p>
            <a:r>
              <a:rPr lang="en-US" sz="2400" dirty="0"/>
              <a:t># Copyright (c) </a:t>
            </a:r>
            <a:r>
              <a:rPr lang="en-US" sz="2400" dirty="0" smtClean="0"/>
              <a:t>2015 </a:t>
            </a:r>
            <a:r>
              <a:rPr lang="en-US" sz="2400" dirty="0"/>
              <a:t>The Authors, All Rights Reserved.</a:t>
            </a:r>
          </a:p>
          <a:p>
            <a:endParaRPr lang="en-US" sz="2400" dirty="0"/>
          </a:p>
          <a:p>
            <a:r>
              <a:rPr lang="en-US" sz="2400" dirty="0" err="1"/>
              <a:t>all_web_nodes</a:t>
            </a:r>
            <a:r>
              <a:rPr lang="en-US" sz="2400" dirty="0"/>
              <a:t> = search("node","</a:t>
            </a:r>
            <a:r>
              <a:rPr lang="en-US" sz="2400" dirty="0" err="1" smtClean="0"/>
              <a:t>role:web</a:t>
            </a:r>
            <a:r>
              <a:rPr lang="en-US" sz="2400" dirty="0" smtClean="0"/>
              <a:t>")</a:t>
            </a:r>
            <a:endParaRPr lang="en-US" sz="2400" dirty="0"/>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a:t>
            </a:r>
            <a:r>
              <a:rPr lang="en-US" dirty="0" err="1" smtClean="0"/>
              <a:t>myhaproxy</a:t>
            </a:r>
            <a:r>
              <a:rPr lang="en-US" dirty="0" smtClean="0"/>
              <a:t>/recipes/</a:t>
            </a:r>
            <a:r>
              <a:rPr lang="en-US" dirty="0" err="1" smtClean="0"/>
              <a:t>default.rb</a:t>
            </a:r>
            <a:endParaRPr lang="en-US" dirty="0"/>
          </a:p>
        </p:txBody>
      </p:sp>
      <p:sp>
        <p:nvSpPr>
          <p:cNvPr id="6" name="Text Placeholder 5"/>
          <p:cNvSpPr>
            <a:spLocks noGrp="1"/>
          </p:cNvSpPr>
          <p:nvPr>
            <p:ph type="body" sz="quarter" idx="13"/>
          </p:nvPr>
        </p:nvSpPr>
        <p:spPr>
          <a:xfrm>
            <a:off x="1135042" y="4837447"/>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1579300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Update the Search</a:t>
            </a:r>
            <a:endParaRPr lang="en-US" dirty="0"/>
          </a:p>
        </p:txBody>
      </p:sp>
      <p:sp>
        <p:nvSpPr>
          <p:cNvPr id="3" name="Subtitle 2"/>
          <p:cNvSpPr>
            <a:spLocks noGrp="1"/>
          </p:cNvSpPr>
          <p:nvPr>
            <p:ph type="subTitle" idx="1"/>
          </p:nvPr>
        </p:nvSpPr>
        <p:spPr>
          <a:xfrm>
            <a:off x="3013753" y="3506118"/>
            <a:ext cx="10974132" cy="3472959"/>
          </a:xfrm>
        </p:spPr>
        <p:txBody>
          <a:bodyPr/>
          <a:lstStyle/>
          <a:p>
            <a:pPr marL="609585" indent="-609585">
              <a:lnSpc>
                <a:spcPct val="120000"/>
              </a:lnSpc>
              <a:buFont typeface="Wingdings" charset="2"/>
              <a:buChar char="q"/>
            </a:pPr>
            <a:r>
              <a:rPr lang="en-US" sz="3200" dirty="0"/>
              <a:t>Update the search criteria to return:</a:t>
            </a:r>
          </a:p>
          <a:p>
            <a:pPr lvl="1" algn="l">
              <a:lnSpc>
                <a:spcPct val="120000"/>
              </a:lnSpc>
            </a:pPr>
            <a:r>
              <a:rPr lang="en-US" sz="2400" dirty="0">
                <a:solidFill>
                  <a:schemeClr val="tx1"/>
                </a:solidFill>
                <a:latin typeface="Inconsolata"/>
                <a:cs typeface="Inconsolata"/>
              </a:rPr>
              <a:t>node's role is webserver AND node's environment is the same as the proxy server's </a:t>
            </a:r>
            <a:r>
              <a:rPr lang="en-US" sz="2400" dirty="0" smtClean="0">
                <a:solidFill>
                  <a:schemeClr val="tx1"/>
                </a:solidFill>
                <a:latin typeface="Inconsolata"/>
                <a:cs typeface="Inconsolata"/>
              </a:rPr>
              <a:t>environment</a:t>
            </a:r>
            <a:endParaRPr lang="en-US" sz="2400" dirty="0">
              <a:solidFill>
                <a:schemeClr val="tx1"/>
              </a:solidFill>
              <a:latin typeface="Inconsolata"/>
              <a:cs typeface="Inconsolata"/>
            </a:endParaRPr>
          </a:p>
        </p:txBody>
      </p:sp>
      <p:sp>
        <p:nvSpPr>
          <p:cNvPr id="4" name="TextBox 3"/>
          <p:cNvSpPr txBox="1"/>
          <p:nvPr/>
        </p:nvSpPr>
        <p:spPr bwMode="white">
          <a:xfrm>
            <a:off x="4638845" y="6979077"/>
            <a:ext cx="6978311" cy="1405039"/>
          </a:xfrm>
          <a:prstGeom prst="rect">
            <a:avLst/>
          </a:prstGeom>
        </p:spPr>
        <p:txBody>
          <a:bodyPr vert="horz" wrap="none" lIns="121920" tIns="121920" rIns="121920" bIns="121920" rtlCol="0">
            <a:normAutofit/>
          </a:bodyPr>
          <a:lstStyle/>
          <a:p>
            <a:r>
              <a:rPr lang="en-US" dirty="0"/>
              <a:t>https://</a:t>
            </a:r>
            <a:r>
              <a:rPr lang="en-US" dirty="0" err="1"/>
              <a:t>docs.chef.io</a:t>
            </a:r>
            <a:r>
              <a:rPr lang="en-US" dirty="0"/>
              <a:t>/</a:t>
            </a:r>
            <a:r>
              <a:rPr lang="en-US" dirty="0" err="1"/>
              <a:t>chef_search.html#and</a:t>
            </a:r>
            <a:endParaRPr lang="en-US" dirty="0"/>
          </a:p>
          <a:p>
            <a:r>
              <a:rPr lang="en-US" dirty="0"/>
              <a:t>https://</a:t>
            </a:r>
            <a:r>
              <a:rPr lang="en-US" dirty="0" err="1"/>
              <a:t>docs.chef.io</a:t>
            </a:r>
            <a:r>
              <a:rPr lang="en-US" dirty="0"/>
              <a:t>/</a:t>
            </a:r>
            <a:r>
              <a:rPr lang="en-US" dirty="0" err="1"/>
              <a:t>chef_search.html#environments</a:t>
            </a:r>
            <a:endParaRPr lang="en-US" dirty="0"/>
          </a:p>
          <a:p>
            <a:r>
              <a:rPr lang="en-US" dirty="0"/>
              <a:t>https://</a:t>
            </a:r>
            <a:r>
              <a:rPr lang="en-US" dirty="0" err="1"/>
              <a:t>docs.chef.io</a:t>
            </a:r>
            <a:r>
              <a:rPr lang="en-US" dirty="0"/>
              <a:t>/</a:t>
            </a:r>
            <a:r>
              <a:rPr lang="en-US" dirty="0" err="1"/>
              <a:t>environments.html#find-environment-from-recipe</a:t>
            </a:r>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853754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a:t>
            </a:r>
            <a:r>
              <a:rPr lang="en-US" sz="2400" dirty="0" err="1"/>
              <a:t>myhaproxy</a:t>
            </a:r>
            <a:endParaRPr lang="en-US" sz="2400" dirty="0"/>
          </a:p>
          <a:p>
            <a:r>
              <a:rPr lang="en-US" sz="2400" dirty="0"/>
              <a:t># Recipe:: default</a:t>
            </a:r>
          </a:p>
          <a:p>
            <a:r>
              <a:rPr lang="en-US" sz="2400" dirty="0"/>
              <a:t>#</a:t>
            </a:r>
          </a:p>
          <a:p>
            <a:r>
              <a:rPr lang="en-US" sz="2400" dirty="0"/>
              <a:t># Copyright (c) </a:t>
            </a:r>
            <a:r>
              <a:rPr lang="en-US" sz="2400" dirty="0" smtClean="0"/>
              <a:t>2015 </a:t>
            </a:r>
            <a:r>
              <a:rPr lang="en-US" sz="2400" dirty="0"/>
              <a:t>The Authors, All Rights Reserved.</a:t>
            </a:r>
          </a:p>
          <a:p>
            <a:endParaRPr lang="en-US" sz="2400" dirty="0"/>
          </a:p>
          <a:p>
            <a:r>
              <a:rPr lang="en-US" sz="2400" dirty="0" err="1"/>
              <a:t>all_web_nodes</a:t>
            </a:r>
            <a:r>
              <a:rPr lang="en-US" sz="2400" dirty="0"/>
              <a:t> = search("node","</a:t>
            </a:r>
            <a:r>
              <a:rPr lang="en-US" sz="2400" dirty="0" err="1"/>
              <a:t>role:web</a:t>
            </a:r>
            <a:r>
              <a:rPr lang="en-US" sz="2400" dirty="0"/>
              <a:t> AND </a:t>
            </a:r>
            <a:r>
              <a:rPr lang="en-US" sz="2400" dirty="0" err="1"/>
              <a:t>chef_environment</a:t>
            </a:r>
            <a:r>
              <a:rPr lang="en-US" sz="2400" dirty="0"/>
              <a:t>:#{</a:t>
            </a:r>
            <a:r>
              <a:rPr lang="en-US" sz="2400" dirty="0" err="1"/>
              <a:t>node.chef_environment</a:t>
            </a:r>
            <a:r>
              <a:rPr lang="en-US" sz="2400" dirty="0"/>
              <a:t>}")</a:t>
            </a:r>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a:t>
            </a:r>
            <a:r>
              <a:rPr lang="en-US" dirty="0" err="1" smtClean="0"/>
              <a:t>myhaproxy</a:t>
            </a:r>
            <a:r>
              <a:rPr lang="en-US" dirty="0" smtClean="0"/>
              <a:t>/recipes/</a:t>
            </a:r>
            <a:r>
              <a:rPr lang="en-US" dirty="0" err="1" smtClean="0"/>
              <a:t>default.rb</a:t>
            </a:r>
            <a:endParaRPr lang="en-US" dirty="0"/>
          </a:p>
        </p:txBody>
      </p:sp>
      <p:sp>
        <p:nvSpPr>
          <p:cNvPr id="6" name="Text Placeholder 5"/>
          <p:cNvSpPr>
            <a:spLocks noGrp="1"/>
          </p:cNvSpPr>
          <p:nvPr>
            <p:ph type="body" sz="quarter" idx="13"/>
          </p:nvPr>
        </p:nvSpPr>
        <p:spPr>
          <a:xfrm>
            <a:off x="1135042" y="4837447"/>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046082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Update the Search</a:t>
            </a:r>
            <a:endParaRPr lang="en-US" dirty="0"/>
          </a:p>
        </p:txBody>
      </p:sp>
      <p:sp>
        <p:nvSpPr>
          <p:cNvPr id="3" name="Subtitle 2"/>
          <p:cNvSpPr>
            <a:spLocks noGrp="1"/>
          </p:cNvSpPr>
          <p:nvPr>
            <p:ph type="subTitle" idx="1"/>
          </p:nvPr>
        </p:nvSpPr>
        <p:spPr>
          <a:xfrm>
            <a:off x="3013753" y="3506118"/>
            <a:ext cx="10974132" cy="3472959"/>
          </a:xfrm>
        </p:spPr>
        <p:txBody>
          <a:bodyPr/>
          <a:lstStyle/>
          <a:p>
            <a:pPr marL="457189" indent="-457189">
              <a:lnSpc>
                <a:spcPct val="120000"/>
              </a:lnSpc>
              <a:buFont typeface="Wingdings" charset="2"/>
              <a:buChar char="q"/>
            </a:pPr>
            <a:r>
              <a:rPr lang="en-US" sz="3200" dirty="0" smtClean="0"/>
              <a:t>Update </a:t>
            </a:r>
            <a:r>
              <a:rPr lang="en-US" sz="3200" dirty="0"/>
              <a:t>the Patch Version</a:t>
            </a:r>
          </a:p>
          <a:p>
            <a:pPr marL="457189" indent="-457189">
              <a:lnSpc>
                <a:spcPct val="120000"/>
              </a:lnSpc>
              <a:buFont typeface="Wingdings" charset="2"/>
              <a:buChar char="q"/>
            </a:pPr>
            <a:r>
              <a:rPr lang="en-US" sz="3200" dirty="0"/>
              <a:t>Upload the Cookbook</a:t>
            </a:r>
          </a:p>
          <a:p>
            <a:pPr marL="457189" indent="-457189">
              <a:lnSpc>
                <a:spcPct val="120000"/>
              </a:lnSpc>
              <a:buFont typeface="Wingdings" charset="2"/>
              <a:buChar char="q"/>
            </a:pPr>
            <a:r>
              <a:rPr lang="en-US" sz="3200" dirty="0"/>
              <a:t>Run chef-client on the proxy </a:t>
            </a:r>
            <a:r>
              <a:rPr lang="en-US" sz="3200" dirty="0" smtClean="0"/>
              <a:t>node</a:t>
            </a:r>
          </a:p>
          <a:p>
            <a:pPr marL="457189" indent="-457189">
              <a:lnSpc>
                <a:spcPct val="120000"/>
              </a:lnSpc>
              <a:buFont typeface="Wingdings" charset="2"/>
              <a:buChar char="q"/>
            </a:pPr>
            <a:r>
              <a:rPr lang="en-US" sz="3200" dirty="0"/>
              <a:t>Verify the proxy only sends requests to the web node in production</a:t>
            </a:r>
          </a:p>
          <a:p>
            <a:pPr marL="457189" indent="-457189">
              <a:lnSpc>
                <a:spcPct val="120000"/>
              </a:lnSpc>
              <a:buFont typeface="Wingdings" charset="2"/>
              <a:buChar char="q"/>
            </a:pPr>
            <a:endParaRPr lang="en-US" sz="3200"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327950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0"/>
          </p:nvPr>
        </p:nvSpPr>
        <p:spPr/>
        <p:txBody>
          <a:bodyPr/>
          <a:lstStyle/>
          <a:p>
            <a:r>
              <a:rPr lang="en-US" dirty="0"/>
              <a:t>name             '</a:t>
            </a:r>
            <a:r>
              <a:rPr lang="en-US" dirty="0" err="1"/>
              <a:t>myhaproxy</a:t>
            </a:r>
            <a:r>
              <a:rPr lang="en-US" dirty="0"/>
              <a:t>'</a:t>
            </a:r>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err="1"/>
              <a:t>myhaproxy</a:t>
            </a:r>
            <a:r>
              <a:rPr lang="en-US" dirty="0"/>
              <a:t>'</a:t>
            </a:r>
          </a:p>
          <a:p>
            <a:r>
              <a:rPr lang="en-US" dirty="0" err="1"/>
              <a:t>long_description</a:t>
            </a:r>
            <a:r>
              <a:rPr lang="en-US" dirty="0"/>
              <a:t> 'Installs/Configures </a:t>
            </a:r>
            <a:r>
              <a:rPr lang="en-US" dirty="0" err="1"/>
              <a:t>myhaproxy</a:t>
            </a:r>
            <a:r>
              <a:rPr lang="en-US" dirty="0"/>
              <a:t>'</a:t>
            </a:r>
          </a:p>
          <a:p>
            <a:r>
              <a:rPr lang="en-US" dirty="0"/>
              <a:t>version          '0.3.1'</a:t>
            </a:r>
          </a:p>
          <a:p>
            <a:endParaRPr lang="en-US" dirty="0"/>
          </a:p>
          <a:p>
            <a:r>
              <a:rPr lang="en-US" dirty="0"/>
              <a:t>depends '</a:t>
            </a:r>
            <a:r>
              <a:rPr lang="en-US" dirty="0" err="1"/>
              <a:t>haproxy</a:t>
            </a:r>
            <a:r>
              <a:rPr lang="en-US" dirty="0"/>
              <a:t>', '~&gt;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a:t>
            </a:r>
            <a:r>
              <a:rPr lang="en-US" dirty="0" err="1" smtClean="0"/>
              <a:t>myhaproxy</a:t>
            </a:r>
            <a:r>
              <a:rPr lang="en-US" dirty="0" smtClean="0"/>
              <a:t>/</a:t>
            </a:r>
            <a:r>
              <a:rPr lang="en-US" dirty="0" err="1" smtClean="0"/>
              <a:t>metadata.rb</a:t>
            </a:r>
            <a:endParaRPr lang="en-US" dirty="0"/>
          </a:p>
        </p:txBody>
      </p:sp>
      <p:sp>
        <p:nvSpPr>
          <p:cNvPr id="6" name="Text Placeholder 5"/>
          <p:cNvSpPr>
            <a:spLocks noGrp="1"/>
          </p:cNvSpPr>
          <p:nvPr>
            <p:ph type="body" sz="quarter" idx="13"/>
          </p:nvPr>
        </p:nvSpPr>
        <p:spPr>
          <a:xfrm>
            <a:off x="1099013" y="618844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570912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cd ~/chef-repo</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4013167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cd cookbooks/</a:t>
            </a:r>
            <a:r>
              <a:rPr lang="en-US" dirty="0" err="1" smtClean="0"/>
              <a:t>mahaproxy</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836843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Resolving </a:t>
            </a:r>
            <a:r>
              <a:rPr lang="en-US" dirty="0"/>
              <a:t>cookbook dependencies...</a:t>
            </a:r>
          </a:p>
          <a:p>
            <a:r>
              <a:rPr lang="en-US" dirty="0"/>
              <a:t>Fetching '</a:t>
            </a:r>
            <a:r>
              <a:rPr lang="en-US" dirty="0" err="1"/>
              <a:t>myhaproxy</a:t>
            </a:r>
            <a:r>
              <a:rPr lang="en-US" dirty="0"/>
              <a:t>' from source at .</a:t>
            </a:r>
          </a:p>
          <a:p>
            <a:r>
              <a:rPr lang="en-US" dirty="0"/>
              <a:t>Fetching cookbook index from https://</a:t>
            </a:r>
            <a:r>
              <a:rPr lang="en-US" dirty="0" err="1"/>
              <a:t>supermarket.chef.io</a:t>
            </a:r>
            <a:r>
              <a:rPr lang="en-US" dirty="0"/>
              <a:t>...</a:t>
            </a:r>
          </a:p>
          <a:p>
            <a:r>
              <a:rPr lang="en-US" dirty="0"/>
              <a:t>Using build-essential (2.2.3)</a:t>
            </a:r>
          </a:p>
          <a:p>
            <a:r>
              <a:rPr lang="en-US" dirty="0"/>
              <a:t>Installing </a:t>
            </a:r>
            <a:r>
              <a:rPr lang="en-US" dirty="0" err="1"/>
              <a:t>haproxy</a:t>
            </a:r>
            <a:r>
              <a:rPr lang="en-US" dirty="0"/>
              <a:t> (1.6.6)</a:t>
            </a:r>
          </a:p>
          <a:p>
            <a:r>
              <a:rPr lang="en-US" dirty="0"/>
              <a:t>Using </a:t>
            </a:r>
            <a:r>
              <a:rPr lang="en-US" dirty="0" err="1"/>
              <a:t>cpu</a:t>
            </a:r>
            <a:r>
              <a:rPr lang="en-US" dirty="0"/>
              <a:t> (0.2.0)</a:t>
            </a:r>
          </a:p>
          <a:p>
            <a:r>
              <a:rPr lang="en-US" dirty="0"/>
              <a:t>Using </a:t>
            </a:r>
            <a:r>
              <a:rPr lang="en-US" dirty="0" err="1"/>
              <a:t>myhaproxy</a:t>
            </a:r>
            <a:r>
              <a:rPr lang="en-US" dirty="0"/>
              <a:t> (0.3.1) from source at .</a:t>
            </a:r>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berks install</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522237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Skipping build-essential (2.2.3) (frozen)</a:t>
            </a:r>
          </a:p>
          <a:p>
            <a:r>
              <a:rPr lang="en-US" dirty="0"/>
              <a:t>Skipping </a:t>
            </a:r>
            <a:r>
              <a:rPr lang="en-US" dirty="0" err="1"/>
              <a:t>cpu</a:t>
            </a:r>
            <a:r>
              <a:rPr lang="en-US" dirty="0"/>
              <a:t> (0.2.0) (frozen)</a:t>
            </a:r>
          </a:p>
          <a:p>
            <a:r>
              <a:rPr lang="en-US" dirty="0"/>
              <a:t>Skipping </a:t>
            </a:r>
            <a:r>
              <a:rPr lang="en-US" dirty="0" err="1"/>
              <a:t>haproxy</a:t>
            </a:r>
            <a:r>
              <a:rPr lang="en-US" dirty="0"/>
              <a:t> (1.6.6) (frozen)</a:t>
            </a:r>
          </a:p>
          <a:p>
            <a:r>
              <a:rPr lang="en-US" dirty="0"/>
              <a:t>Uploaded </a:t>
            </a:r>
            <a:r>
              <a:rPr lang="en-US" dirty="0" err="1"/>
              <a:t>myhaproxy</a:t>
            </a:r>
            <a:r>
              <a:rPr lang="en-US" dirty="0"/>
              <a:t> (0.3.1) to: 'https://api.opscode.com:443/organizations/vogue'</a:t>
            </a:r>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287444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TBD: update the output of the command here</a:t>
            </a:r>
            <a:endParaRPr lang="en-US" dirty="0"/>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knife </a:t>
            </a:r>
            <a:r>
              <a:rPr lang="en-US" dirty="0" err="1" smtClean="0"/>
              <a:t>ssh</a:t>
            </a:r>
            <a:r>
              <a:rPr lang="en-US" dirty="0" smtClean="0"/>
              <a:t> </a:t>
            </a:r>
            <a:r>
              <a:rPr lang="en-US" dirty="0" smtClean="0"/>
              <a:t>"</a:t>
            </a:r>
            <a:r>
              <a:rPr lang="en-US" dirty="0" err="1" smtClean="0"/>
              <a:t>role:proxy</a:t>
            </a:r>
            <a:r>
              <a:rPr lang="en-US" dirty="0" smtClean="0"/>
              <a:t>" </a:t>
            </a:r>
            <a:r>
              <a:rPr lang="en-US" dirty="0" smtClean="0"/>
              <a:t>-x USER -P PWD "sudo chef-client"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1488174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Updated Cookbook</a:t>
            </a:r>
            <a:endParaRPr lang="en-US" dirty="0"/>
          </a:p>
        </p:txBody>
      </p:sp>
      <p:sp>
        <p:nvSpPr>
          <p:cNvPr id="3" name="Subtitle 2"/>
          <p:cNvSpPr>
            <a:spLocks noGrp="1"/>
          </p:cNvSpPr>
          <p:nvPr>
            <p:ph type="subTitle" idx="1"/>
          </p:nvPr>
        </p:nvSpPr>
        <p:spPr/>
        <p:txBody>
          <a:bodyPr/>
          <a:lstStyle/>
          <a:p>
            <a:r>
              <a:rPr lang="en-US" dirty="0" smtClean="0"/>
              <a:t>The proxy is still delivering requests to both nodes!</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950677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Updated Cookbook</a:t>
            </a:r>
            <a:endParaRPr lang="en-US" dirty="0"/>
          </a:p>
        </p:txBody>
      </p:sp>
      <p:sp>
        <p:nvSpPr>
          <p:cNvPr id="3" name="Subtitle 2"/>
          <p:cNvSpPr>
            <a:spLocks noGrp="1"/>
          </p:cNvSpPr>
          <p:nvPr>
            <p:ph type="subTitle" idx="1"/>
          </p:nvPr>
        </p:nvSpPr>
        <p:spPr/>
        <p:txBody>
          <a:bodyPr/>
          <a:lstStyle/>
          <a:p>
            <a:r>
              <a:rPr lang="en-US" dirty="0" smtClean="0"/>
              <a:t>What changes did we make to the cookbook</a:t>
            </a:r>
            <a:r>
              <a:rPr lang="en-US" dirty="0" smtClean="0"/>
              <a:t>?</a:t>
            </a:r>
          </a:p>
          <a:p>
            <a:endParaRPr lang="en-US" dirty="0"/>
          </a:p>
          <a:p>
            <a:r>
              <a:rPr lang="en-US" dirty="0"/>
              <a:t>How can we check to see if the cookbook has been successfully uploaded?</a:t>
            </a: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2080983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Search Criteria</a:t>
            </a:r>
            <a:endParaRPr lang="en-US" dirty="0"/>
          </a:p>
        </p:txBody>
      </p:sp>
      <p:sp>
        <p:nvSpPr>
          <p:cNvPr id="3" name="Subtitle 2"/>
          <p:cNvSpPr>
            <a:spLocks noGrp="1"/>
          </p:cNvSpPr>
          <p:nvPr>
            <p:ph type="subTitle" idx="1"/>
          </p:nvPr>
        </p:nvSpPr>
        <p:spPr/>
        <p:txBody>
          <a:bodyPr/>
          <a:lstStyle/>
          <a:p>
            <a:r>
              <a:rPr lang="en-US" dirty="0" smtClean="0"/>
              <a:t>How can we check our search query to ensure that it returns the correct set of nodes</a:t>
            </a:r>
            <a:r>
              <a:rPr lang="en-US" dirty="0" smtClean="0"/>
              <a:t>?</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9296950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Version Restrictions</a:t>
            </a:r>
            <a:endParaRPr lang="en-US" dirty="0"/>
          </a:p>
        </p:txBody>
      </p:sp>
      <p:sp>
        <p:nvSpPr>
          <p:cNvPr id="3" name="Subtitle 2"/>
          <p:cNvSpPr>
            <a:spLocks noGrp="1"/>
          </p:cNvSpPr>
          <p:nvPr>
            <p:ph type="subTitle" idx="1"/>
          </p:nvPr>
        </p:nvSpPr>
        <p:spPr/>
        <p:txBody>
          <a:bodyPr/>
          <a:lstStyle/>
          <a:p>
            <a:r>
              <a:rPr lang="en-US" dirty="0" smtClean="0"/>
              <a:t>How could the change to the version affect our latest cookbook?</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639201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0"/>
          </p:nvPr>
        </p:nvSpPr>
        <p:spPr/>
        <p:txBody>
          <a:bodyPr/>
          <a:lstStyle/>
          <a:p>
            <a:r>
              <a:rPr lang="en-US" dirty="0"/>
              <a:t>name             '</a:t>
            </a:r>
            <a:r>
              <a:rPr lang="en-US" dirty="0" err="1"/>
              <a:t>myhaproxy</a:t>
            </a:r>
            <a:r>
              <a:rPr lang="en-US" dirty="0"/>
              <a:t>'</a:t>
            </a:r>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err="1"/>
              <a:t>myhaproxy</a:t>
            </a:r>
            <a:r>
              <a:rPr lang="en-US" dirty="0"/>
              <a:t>'</a:t>
            </a:r>
          </a:p>
          <a:p>
            <a:r>
              <a:rPr lang="en-US" dirty="0" err="1"/>
              <a:t>long_description</a:t>
            </a:r>
            <a:r>
              <a:rPr lang="en-US" dirty="0"/>
              <a:t> 'Installs/Configures </a:t>
            </a:r>
            <a:r>
              <a:rPr lang="en-US" dirty="0" err="1"/>
              <a:t>myhaproxy</a:t>
            </a:r>
            <a:r>
              <a:rPr lang="en-US" dirty="0"/>
              <a:t>'</a:t>
            </a:r>
          </a:p>
          <a:p>
            <a:r>
              <a:rPr lang="en-US" dirty="0"/>
              <a:t>version          '0.3.1'</a:t>
            </a:r>
          </a:p>
          <a:p>
            <a:endParaRPr lang="en-US" dirty="0"/>
          </a:p>
          <a:p>
            <a:r>
              <a:rPr lang="en-US" dirty="0"/>
              <a:t>depends '</a:t>
            </a:r>
            <a:r>
              <a:rPr lang="en-US" dirty="0" err="1"/>
              <a:t>haproxy</a:t>
            </a:r>
            <a:r>
              <a:rPr lang="en-US" dirty="0"/>
              <a:t>', '~&gt;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a:t>
            </a:r>
            <a:r>
              <a:rPr lang="en-US" dirty="0" err="1" smtClean="0"/>
              <a:t>myhaproxy</a:t>
            </a:r>
            <a:r>
              <a:rPr lang="en-US" dirty="0" smtClean="0"/>
              <a:t>/</a:t>
            </a:r>
            <a:r>
              <a:rPr lang="en-US" dirty="0" err="1" smtClean="0"/>
              <a:t>metadata.rb</a:t>
            </a:r>
            <a:endParaRPr lang="en-US" dirty="0"/>
          </a:p>
        </p:txBody>
      </p:sp>
      <p:sp>
        <p:nvSpPr>
          <p:cNvPr id="6" name="Text Placeholder 5"/>
          <p:cNvSpPr>
            <a:spLocks noGrp="1"/>
          </p:cNvSpPr>
          <p:nvPr>
            <p:ph type="body" sz="quarter" idx="13"/>
          </p:nvPr>
        </p:nvSpPr>
        <p:spPr>
          <a:xfrm>
            <a:off x="1099013" y="6188444"/>
            <a:ext cx="14404273" cy="626533"/>
          </a:xfrm>
          <a:solidFill>
            <a:schemeClr val="accent1">
              <a:alpha val="25000"/>
            </a:schemeClr>
          </a:solidFill>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3614221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0"/>
          </p:nvPr>
        </p:nvSpPr>
        <p:spPr/>
        <p:txBody>
          <a:bodyPr/>
          <a:lstStyle/>
          <a:p>
            <a:r>
              <a:rPr lang="en-US" dirty="0"/>
              <a:t>name "production"</a:t>
            </a:r>
          </a:p>
          <a:p>
            <a:r>
              <a:rPr lang="en-US" dirty="0"/>
              <a:t>description "Where we run production code"</a:t>
            </a:r>
          </a:p>
          <a:p>
            <a:endParaRPr lang="en-US" dirty="0"/>
          </a:p>
          <a:p>
            <a:r>
              <a:rPr lang="en-US" dirty="0"/>
              <a:t>cookbook "apache", </a:t>
            </a:r>
            <a:r>
              <a:rPr lang="en-US" dirty="0" smtClean="0"/>
              <a:t>"= 0.2.1</a:t>
            </a:r>
            <a:r>
              <a:rPr lang="en-US" dirty="0"/>
              <a:t>"</a:t>
            </a:r>
          </a:p>
          <a:p>
            <a:r>
              <a:rPr lang="en-US" dirty="0"/>
              <a:t>cookbook "</a:t>
            </a:r>
            <a:r>
              <a:rPr lang="en-US" dirty="0" err="1"/>
              <a:t>myhaproxy</a:t>
            </a:r>
            <a:r>
              <a:rPr lang="en-US" dirty="0"/>
              <a:t>", </a:t>
            </a:r>
            <a:r>
              <a:rPr lang="en-US" dirty="0" smtClean="0"/>
              <a:t>"= 0.3.0"</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a:t>
            </a:r>
            <a:r>
              <a:rPr lang="en-US" dirty="0" err="1" smtClean="0"/>
              <a:t>production.rb</a:t>
            </a:r>
            <a:endParaRPr lang="en-US" dirty="0"/>
          </a:p>
        </p:txBody>
      </p:sp>
      <p:sp>
        <p:nvSpPr>
          <p:cNvPr id="9" name="Rectangle 8"/>
          <p:cNvSpPr/>
          <p:nvPr/>
        </p:nvSpPr>
        <p:spPr bwMode="auto">
          <a:xfrm>
            <a:off x="1101756" y="4855042"/>
            <a:ext cx="14431939" cy="75477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2684916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a:t>
            </a:r>
            <a:r>
              <a:rPr lang="en-US" dirty="0"/>
              <a:t>* ENVIRONMENT COMMANDS **</a:t>
            </a:r>
          </a:p>
          <a:p>
            <a:r>
              <a:rPr lang="en-US" dirty="0"/>
              <a:t>knife environment compare [ENVIRONMENT..] (options)</a:t>
            </a:r>
          </a:p>
          <a:p>
            <a:r>
              <a:rPr lang="en-US" dirty="0"/>
              <a:t>knife environment create ENVIRONMENT (options)</a:t>
            </a:r>
          </a:p>
          <a:p>
            <a:r>
              <a:rPr lang="en-US" dirty="0"/>
              <a:t>knife environment delete ENVIRONMENT (options)</a:t>
            </a:r>
          </a:p>
          <a:p>
            <a:r>
              <a:rPr lang="en-US" dirty="0"/>
              <a:t>knife environment edit ENVIRONMENT (options)</a:t>
            </a:r>
          </a:p>
          <a:p>
            <a:r>
              <a:rPr lang="en-US" dirty="0"/>
              <a:t>knife environment from file FILE [FILE..] (options)</a:t>
            </a:r>
          </a:p>
          <a:p>
            <a:r>
              <a:rPr lang="en-US" dirty="0" smtClean="0"/>
              <a:t>knife </a:t>
            </a:r>
            <a:r>
              <a:rPr lang="en-US" dirty="0"/>
              <a:t>environment list (options)</a:t>
            </a:r>
          </a:p>
          <a:p>
            <a:r>
              <a:rPr lang="en-US" dirty="0"/>
              <a:t>knife environment show ENVIRONMENT (options)</a:t>
            </a:r>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knife environment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508094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Update Production</a:t>
            </a:r>
            <a:endParaRPr lang="en-US" dirty="0"/>
          </a:p>
        </p:txBody>
      </p:sp>
      <p:sp>
        <p:nvSpPr>
          <p:cNvPr id="3" name="Subtitle 2"/>
          <p:cNvSpPr>
            <a:spLocks noGrp="1"/>
          </p:cNvSpPr>
          <p:nvPr>
            <p:ph type="subTitle" idx="1"/>
          </p:nvPr>
        </p:nvSpPr>
        <p:spPr>
          <a:xfrm>
            <a:off x="3013753" y="3506117"/>
            <a:ext cx="10974132" cy="3825295"/>
          </a:xfrm>
        </p:spPr>
        <p:txBody>
          <a:bodyPr/>
          <a:lstStyle/>
          <a:p>
            <a:pPr marL="609585" indent="-609585">
              <a:buFont typeface="Wingdings" charset="2"/>
              <a:buChar char="q"/>
            </a:pPr>
            <a:r>
              <a:rPr lang="en-US" dirty="0" smtClean="0"/>
              <a:t>Update the environment named production: </a:t>
            </a:r>
          </a:p>
          <a:p>
            <a:pPr marL="609585" indent="-609585">
              <a:buFont typeface="Wingdings" charset="2"/>
              <a:buChar char="q"/>
            </a:pPr>
            <a:endParaRPr lang="en-US" dirty="0"/>
          </a:p>
          <a:p>
            <a:r>
              <a:rPr lang="en-US" dirty="0" smtClean="0">
                <a:latin typeface="Inconsolata"/>
                <a:cs typeface="Inconsolata"/>
              </a:rPr>
              <a:t>'</a:t>
            </a:r>
            <a:r>
              <a:rPr lang="en-US" dirty="0" err="1" smtClean="0">
                <a:latin typeface="Inconsolata"/>
                <a:cs typeface="Inconsolata"/>
              </a:rPr>
              <a:t>myhaproxy</a:t>
            </a:r>
            <a:r>
              <a:rPr lang="en-US" dirty="0" smtClean="0">
                <a:latin typeface="Inconsolata"/>
                <a:cs typeface="Inconsolata"/>
              </a:rPr>
              <a:t>' cookbook version equal to '0.3.1'</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1344874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endParaRPr lang="en-US"/>
          </a:p>
        </p:txBody>
      </p:sp>
      <p:sp>
        <p:nvSpPr>
          <p:cNvPr id="3" name="Content Placeholder 2"/>
          <p:cNvSpPr>
            <a:spLocks noGrp="1"/>
          </p:cNvSpPr>
          <p:nvPr>
            <p:ph sz="quarter" idx="10"/>
          </p:nvPr>
        </p:nvSpPr>
        <p:spPr/>
        <p:txBody>
          <a:bodyPr/>
          <a:lstStyle/>
          <a:p>
            <a:r>
              <a:rPr lang="en-US" dirty="0"/>
              <a:t>name "production"</a:t>
            </a:r>
          </a:p>
          <a:p>
            <a:r>
              <a:rPr lang="en-US" dirty="0"/>
              <a:t>description "Where we run production code"</a:t>
            </a:r>
          </a:p>
          <a:p>
            <a:endParaRPr lang="en-US" dirty="0"/>
          </a:p>
          <a:p>
            <a:r>
              <a:rPr lang="en-US" dirty="0"/>
              <a:t>cookbook "apache", </a:t>
            </a:r>
            <a:r>
              <a:rPr lang="en-US" dirty="0" smtClean="0"/>
              <a:t>"= 0.2.1</a:t>
            </a:r>
            <a:r>
              <a:rPr lang="en-US" dirty="0"/>
              <a:t>"</a:t>
            </a:r>
          </a:p>
          <a:p>
            <a:r>
              <a:rPr lang="en-US" dirty="0"/>
              <a:t>cookbook "</a:t>
            </a:r>
            <a:r>
              <a:rPr lang="en-US" dirty="0" err="1"/>
              <a:t>myhaproxy</a:t>
            </a:r>
            <a:r>
              <a:rPr lang="en-US" dirty="0"/>
              <a:t>", </a:t>
            </a:r>
            <a:r>
              <a:rPr lang="en-US" dirty="0" smtClean="0"/>
              <a:t>"= 0.3.1"</a:t>
            </a:r>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a:t>
            </a:r>
            <a:r>
              <a:rPr lang="en-US" dirty="0" err="1" smtClean="0"/>
              <a:t>production.rb</a:t>
            </a:r>
            <a:endParaRPr lang="en-US" dirty="0"/>
          </a:p>
        </p:txBody>
      </p:sp>
      <p:sp>
        <p:nvSpPr>
          <p:cNvPr id="8" name="Text Placeholder 7"/>
          <p:cNvSpPr>
            <a:spLocks noGrp="1"/>
          </p:cNvSpPr>
          <p:nvPr>
            <p:ph type="body" sz="quarter" idx="13"/>
          </p:nvPr>
        </p:nvSpPr>
        <p:spPr>
          <a:xfrm>
            <a:off x="1080998" y="4855460"/>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567375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cd ~/chef-repo</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604355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Updated Environment production</a:t>
            </a:r>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knife environment from file </a:t>
            </a:r>
            <a:r>
              <a:rPr lang="en-US" dirty="0" err="1" smtClean="0"/>
              <a:t>production.rb</a:t>
            </a:r>
            <a:r>
              <a:rPr lang="en-US" dirty="0" smtClean="0"/>
              <a:t>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1010478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err="1"/>
              <a:t>chef_type</a:t>
            </a:r>
            <a:r>
              <a:rPr lang="en-US" dirty="0"/>
              <a:t>:           environment</a:t>
            </a:r>
          </a:p>
          <a:p>
            <a:r>
              <a:rPr lang="en-US" dirty="0" err="1"/>
              <a:t>cookbook_versions</a:t>
            </a:r>
            <a:r>
              <a:rPr lang="en-US" dirty="0"/>
              <a:t>:</a:t>
            </a:r>
          </a:p>
          <a:p>
            <a:r>
              <a:rPr lang="en-US" dirty="0"/>
              <a:t>  apache:    = 0.2.1</a:t>
            </a:r>
          </a:p>
          <a:p>
            <a:r>
              <a:rPr lang="en-US" dirty="0"/>
              <a:t>  </a:t>
            </a:r>
            <a:r>
              <a:rPr lang="en-US" dirty="0" err="1"/>
              <a:t>myhaproxy</a:t>
            </a:r>
            <a:r>
              <a:rPr lang="en-US" dirty="0"/>
              <a:t>: = 0.3.1</a:t>
            </a:r>
          </a:p>
          <a:p>
            <a:r>
              <a:rPr lang="en-US" dirty="0" err="1"/>
              <a:t>default_attributes</a:t>
            </a:r>
            <a:r>
              <a:rPr lang="en-US" dirty="0"/>
              <a:t>:</a:t>
            </a:r>
          </a:p>
          <a:p>
            <a:r>
              <a:rPr lang="en-US" dirty="0"/>
              <a:t>description:         Where we run production code</a:t>
            </a:r>
          </a:p>
          <a:p>
            <a:r>
              <a:rPr lang="en-US" dirty="0" err="1"/>
              <a:t>json_class</a:t>
            </a:r>
            <a:r>
              <a:rPr lang="en-US" dirty="0"/>
              <a:t>:          Chef::Environment</a:t>
            </a:r>
          </a:p>
          <a:p>
            <a:r>
              <a:rPr lang="en-US" dirty="0"/>
              <a:t>name:                production</a:t>
            </a:r>
          </a:p>
          <a:p>
            <a:r>
              <a:rPr lang="en-US" dirty="0" err="1"/>
              <a:t>override_attributes</a:t>
            </a:r>
            <a:r>
              <a:rPr lang="en-US" dirty="0"/>
              <a:t>:</a:t>
            </a:r>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Rectangle 4"/>
          <p:cNvSpPr/>
          <p:nvPr/>
        </p:nvSpPr>
        <p:spPr bwMode="auto">
          <a:xfrm>
            <a:off x="1101756" y="3692281"/>
            <a:ext cx="14431939" cy="5711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4179141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031031" y="2243909"/>
            <a:ext cx="14423693" cy="6096519"/>
          </a:xfrm>
        </p:spPr>
        <p:txBody>
          <a:bodyPr/>
          <a:lstStyle/>
          <a:p>
            <a:r>
              <a:rPr lang="en-US" dirty="0"/>
              <a:t>ec2-50-18-19-208.us-west-1.compute.amazonaws.com Starting Chef Client, version 12.3.0</a:t>
            </a:r>
          </a:p>
          <a:p>
            <a:r>
              <a:rPr lang="en-US" dirty="0"/>
              <a:t>ec2-50-18-19-208.us-west-1.compute.amazonaws.com resolving cookbooks for run list: ["</a:t>
            </a:r>
            <a:r>
              <a:rPr lang="en-US" dirty="0" err="1"/>
              <a:t>myhaproxy</a:t>
            </a:r>
            <a:r>
              <a:rPr lang="en-US" dirty="0"/>
              <a:t>"]</a:t>
            </a:r>
          </a:p>
          <a:p>
            <a:r>
              <a:rPr lang="en-US" dirty="0"/>
              <a:t>ec2-50-18-19-208.us-west-1.compute.amazonaws.com Synchronizing Cookbooks:</a:t>
            </a:r>
          </a:p>
          <a:p>
            <a:r>
              <a:rPr lang="en-US" dirty="0"/>
              <a:t>ec2-50-18-19-208.us-west-1.compute.amazonaws.com   - </a:t>
            </a:r>
            <a:r>
              <a:rPr lang="en-US" dirty="0" err="1"/>
              <a:t>cpu</a:t>
            </a:r>
            <a:endParaRPr lang="en-US" dirty="0"/>
          </a:p>
          <a:p>
            <a:r>
              <a:rPr lang="en-US" dirty="0"/>
              <a:t>ec2-50-18-19-208.us-west-1.compute.amazonaws.com   - build-essential</a:t>
            </a:r>
          </a:p>
          <a:p>
            <a:r>
              <a:rPr lang="en-US" dirty="0"/>
              <a:t>ec2-50-18-19-208.us-west-1.compute.amazonaws.com   - </a:t>
            </a:r>
            <a:r>
              <a:rPr lang="en-US" dirty="0" err="1"/>
              <a:t>haproxy</a:t>
            </a:r>
            <a:endParaRPr lang="en-US" dirty="0"/>
          </a:p>
          <a:p>
            <a:r>
              <a:rPr lang="en-US" dirty="0"/>
              <a:t>ec2-50-18-19-208.us-west-1.compute.amazonaws.com   - </a:t>
            </a:r>
            <a:r>
              <a:rPr lang="en-US" dirty="0" err="1"/>
              <a:t>myhaproxy</a:t>
            </a:r>
            <a:endParaRPr lang="en-US" dirty="0"/>
          </a:p>
          <a:p>
            <a:r>
              <a:rPr lang="en-US" dirty="0"/>
              <a:t>ec2-50-18-19-208.us-west-1.compute.amazonaws.com Compiling Cookbooks...</a:t>
            </a:r>
          </a:p>
          <a:p>
            <a:r>
              <a:rPr lang="en-US" dirty="0"/>
              <a:t>ec2-50-18-19-208.us-west-1.compute.amazonaws.com Converging 9 resources</a:t>
            </a:r>
          </a:p>
          <a:p>
            <a:r>
              <a:rPr lang="en-US" dirty="0"/>
              <a:t>ec2-50-18-19-208.us-west-1.compute.amazonaws.com Recipe: </a:t>
            </a:r>
            <a:r>
              <a:rPr lang="en-US" dirty="0" err="1"/>
              <a:t>haproxy</a:t>
            </a:r>
            <a:r>
              <a:rPr lang="en-US" dirty="0"/>
              <a:t>::</a:t>
            </a:r>
            <a:r>
              <a:rPr lang="en-US" dirty="0" err="1"/>
              <a:t>install_package</a:t>
            </a:r>
            <a:endParaRPr lang="en-US" dirty="0"/>
          </a:p>
          <a:p>
            <a:r>
              <a:rPr lang="en-US" dirty="0"/>
              <a:t>ec2-50-18-19-208.us-west-1.compute.amazonaws.com   * </a:t>
            </a:r>
            <a:r>
              <a:rPr lang="en-US" dirty="0" err="1"/>
              <a:t>apt_package</a:t>
            </a:r>
            <a:r>
              <a:rPr lang="en-US" dirty="0"/>
              <a:t>[</a:t>
            </a:r>
            <a:r>
              <a:rPr lang="en-US" dirty="0" err="1"/>
              <a:t>haproxy</a:t>
            </a:r>
            <a:r>
              <a:rPr lang="en-US" dirty="0"/>
              <a:t>] action install (up to date)</a:t>
            </a:r>
          </a:p>
          <a:p>
            <a:r>
              <a:rPr lang="en-US" dirty="0"/>
              <a:t>ec2-50-18-19-208.us-west-1.compute.amazonaws.com   * directory[/</a:t>
            </a:r>
            <a:r>
              <a:rPr lang="en-US" dirty="0" err="1"/>
              <a:t>etc</a:t>
            </a:r>
            <a:r>
              <a:rPr lang="en-US" dirty="0"/>
              <a:t>/</a:t>
            </a:r>
            <a:r>
              <a:rPr lang="en-US" dirty="0" err="1"/>
              <a:t>haproxy</a:t>
            </a:r>
            <a:r>
              <a:rPr lang="en-US" dirty="0"/>
              <a:t>] action create (up to date)</a:t>
            </a:r>
          </a:p>
          <a:p>
            <a:r>
              <a:rPr lang="en-US" dirty="0"/>
              <a:t>ec2-50-18-19-208.us-west-1.compute.amazonaws.com   * template[/</a:t>
            </a:r>
            <a:r>
              <a:rPr lang="en-US" dirty="0" err="1"/>
              <a:t>etc</a:t>
            </a:r>
            <a:r>
              <a:rPr lang="en-US" dirty="0"/>
              <a:t>/</a:t>
            </a:r>
            <a:r>
              <a:rPr lang="en-US" dirty="0" err="1"/>
              <a:t>init.d</a:t>
            </a:r>
            <a:r>
              <a:rPr lang="en-US" dirty="0"/>
              <a:t>/</a:t>
            </a:r>
            <a:r>
              <a:rPr lang="en-US" dirty="0" err="1"/>
              <a:t>haproxy</a:t>
            </a:r>
            <a:r>
              <a:rPr lang="en-US" dirty="0"/>
              <a:t>] action create (up to date)</a:t>
            </a:r>
          </a:p>
          <a:p>
            <a:r>
              <a:rPr lang="en-US" dirty="0"/>
              <a:t>ec2-50-18-19-208.us-west-1.compute.amazonaws.com Recipe: </a:t>
            </a:r>
            <a:r>
              <a:rPr lang="en-US" dirty="0" err="1"/>
              <a:t>haproxy</a:t>
            </a:r>
            <a:r>
              <a:rPr lang="en-US" dirty="0"/>
              <a:t>::default</a:t>
            </a:r>
          </a:p>
          <a:p>
            <a:r>
              <a:rPr lang="en-US" dirty="0"/>
              <a:t>ec2-50-18-19-208.us-west-1.compute.amazonaws.com   * </a:t>
            </a:r>
            <a:r>
              <a:rPr lang="en-US" dirty="0" err="1"/>
              <a:t>cookbook_file</a:t>
            </a:r>
            <a:r>
              <a:rPr lang="en-US" dirty="0"/>
              <a:t>[/</a:t>
            </a:r>
            <a:r>
              <a:rPr lang="en-US" dirty="0" err="1"/>
              <a:t>etc</a:t>
            </a:r>
            <a:r>
              <a:rPr lang="en-US" dirty="0"/>
              <a:t>/default/</a:t>
            </a:r>
            <a:r>
              <a:rPr lang="en-US" dirty="0" err="1"/>
              <a:t>haproxy</a:t>
            </a:r>
            <a:r>
              <a:rPr lang="en-US" dirty="0"/>
              <a:t>] action create (up to date)</a:t>
            </a:r>
          </a:p>
          <a:p>
            <a:r>
              <a:rPr lang="en-US" dirty="0"/>
              <a:t>ec2-50-18-19-208.us-west-1.compute.amazonaws.com   * </a:t>
            </a:r>
            <a:r>
              <a:rPr lang="en-US" dirty="0" err="1"/>
              <a:t>haproxy_lb</a:t>
            </a:r>
            <a:r>
              <a:rPr lang="en-US" dirty="0"/>
              <a:t>[admin] action create (up to date)</a:t>
            </a:r>
          </a:p>
          <a:p>
            <a:r>
              <a:rPr lang="en-US" dirty="0"/>
              <a:t>ec2-50-18-19-208.us-west-1.compute.amazonaws.com   * </a:t>
            </a:r>
            <a:r>
              <a:rPr lang="en-US" dirty="0" err="1"/>
              <a:t>haproxy_lb</a:t>
            </a:r>
            <a:r>
              <a:rPr lang="en-US" dirty="0"/>
              <a:t>[http] action create (up to date)</a:t>
            </a:r>
          </a:p>
          <a:p>
            <a:r>
              <a:rPr lang="en-US" dirty="0"/>
              <a:t>ec2-50-18-19-208.us-west-1.compute.amazonaws.com   * </a:t>
            </a:r>
            <a:r>
              <a:rPr lang="en-US" dirty="0" err="1"/>
              <a:t>haproxy_lb</a:t>
            </a:r>
            <a:r>
              <a:rPr lang="en-US" dirty="0"/>
              <a:t>[servers-http] action create (up to date)</a:t>
            </a:r>
          </a:p>
          <a:p>
            <a:r>
              <a:rPr lang="en-US" dirty="0"/>
              <a:t>ec2-50-18-19-208.us-west-1.compute.amazonaws.com   * template[/</a:t>
            </a:r>
            <a:r>
              <a:rPr lang="en-US" dirty="0" err="1"/>
              <a:t>etc</a:t>
            </a:r>
            <a:r>
              <a:rPr lang="en-US" dirty="0"/>
              <a:t>/</a:t>
            </a:r>
            <a:r>
              <a:rPr lang="en-US" dirty="0" err="1"/>
              <a:t>haproxy</a:t>
            </a:r>
            <a:r>
              <a:rPr lang="en-US" dirty="0"/>
              <a:t>/</a:t>
            </a:r>
            <a:r>
              <a:rPr lang="en-US" dirty="0" err="1"/>
              <a:t>haproxy.cfg</a:t>
            </a:r>
            <a:r>
              <a:rPr lang="en-US" dirty="0"/>
              <a:t>] action create</a:t>
            </a:r>
          </a:p>
          <a:p>
            <a:r>
              <a:rPr lang="en-US" dirty="0"/>
              <a:t>ec2-50-18-19-208.us-west-1.compute.amazonaws.com     - update content in file /</a:t>
            </a:r>
            <a:r>
              <a:rPr lang="en-US" dirty="0" err="1"/>
              <a:t>etc</a:t>
            </a:r>
            <a:r>
              <a:rPr lang="en-US" dirty="0"/>
              <a:t>/</a:t>
            </a:r>
            <a:r>
              <a:rPr lang="en-US" dirty="0" err="1"/>
              <a:t>haproxy</a:t>
            </a:r>
            <a:r>
              <a:rPr lang="en-US" dirty="0"/>
              <a:t>/</a:t>
            </a:r>
            <a:r>
              <a:rPr lang="en-US" dirty="0" err="1"/>
              <a:t>haproxy.cfg</a:t>
            </a:r>
            <a:r>
              <a:rPr lang="en-US" dirty="0"/>
              <a:t> from 6002e2 to 30daff</a:t>
            </a:r>
          </a:p>
          <a:p>
            <a:r>
              <a:rPr lang="en-US" dirty="0"/>
              <a:t>ec2-50-18-19-208.us-west-1.compute.amazonaws.com     --- /etc/</a:t>
            </a:r>
            <a:r>
              <a:rPr lang="en-US" dirty="0" err="1"/>
              <a:t>haproxy</a:t>
            </a:r>
            <a:r>
              <a:rPr lang="en-US" dirty="0"/>
              <a:t>/</a:t>
            </a:r>
            <a:r>
              <a:rPr lang="en-US" dirty="0" err="1"/>
              <a:t>haproxy.cfg</a:t>
            </a:r>
            <a:r>
              <a:rPr lang="en-US" dirty="0"/>
              <a:t>	</a:t>
            </a:r>
            <a:r>
              <a:rPr lang="en-US" dirty="0" smtClean="0"/>
              <a:t>2015-05-16 </a:t>
            </a:r>
            <a:r>
              <a:rPr lang="en-US" dirty="0"/>
              <a:t>08:17:46.788804000 +0000</a:t>
            </a:r>
          </a:p>
          <a:p>
            <a:r>
              <a:rPr lang="en-US" dirty="0"/>
              <a:t>ec2-50-18-19-208.us-west-1.compute.amazonaws.com     +++ /</a:t>
            </a:r>
            <a:r>
              <a:rPr lang="en-US" dirty="0" err="1" smtClean="0"/>
              <a:t>tmp</a:t>
            </a:r>
            <a:r>
              <a:rPr lang="en-US" dirty="0" smtClean="0"/>
              <a:t>/chef-rendered-template20150516-21702-4j04ky</a:t>
            </a:r>
            <a:r>
              <a:rPr lang="en-US" dirty="0"/>
              <a:t>	</a:t>
            </a:r>
            <a:r>
              <a:rPr lang="en-US" dirty="0" smtClean="0"/>
              <a:t>2015-05-16 </a:t>
            </a:r>
            <a:r>
              <a:rPr lang="en-US" dirty="0"/>
              <a:t>08:45:52.540804000 +0000</a:t>
            </a:r>
          </a:p>
          <a:p>
            <a:r>
              <a:rPr lang="en-US" dirty="0"/>
              <a:t>ec2-50-18-19-208.us-west-1.compute.amazonaws.com     @@ -35,7 +35,6 @@</a:t>
            </a:r>
          </a:p>
          <a:p>
            <a:r>
              <a:rPr lang="en-US" dirty="0"/>
              <a:t>ec2-50-18-19-208.us-west-1.compute.amazonaws.com</a:t>
            </a:r>
          </a:p>
          <a:p>
            <a:r>
              <a:rPr lang="en-US" dirty="0"/>
              <a:t>ec2-50-18-19-208.us-west-1.compute.amazonaws.com</a:t>
            </a:r>
          </a:p>
          <a:p>
            <a:r>
              <a:rPr lang="en-US" dirty="0"/>
              <a:t>ec2-50-18-19-208.us-west-1.compute.amazonaws.com      backend servers-http</a:t>
            </a:r>
          </a:p>
          <a:p>
            <a:r>
              <a:rPr lang="en-US" dirty="0"/>
              <a:t>ec2-50-18-19-208.us-west-1.compute.amazonaws.com     -  server ec2-54-176-64-173.us-west-1.compute.amazonaws.com 54.176.64.173:80 weight 1 </a:t>
            </a:r>
            <a:r>
              <a:rPr lang="en-US" dirty="0" err="1"/>
              <a:t>maxconn</a:t>
            </a:r>
            <a:r>
              <a:rPr lang="en-US" dirty="0"/>
              <a:t> 100 check</a:t>
            </a:r>
          </a:p>
          <a:p>
            <a:r>
              <a:rPr lang="en-US" dirty="0"/>
              <a:t>ec2-50-18-19-208.us-west-1.compute.amazonaws.com        server </a:t>
            </a:r>
            <a:r>
              <a:rPr lang="en-US" dirty="0" smtClean="0"/>
              <a:t>ec2-204-236-145-223.us-west-1.compute.amazonaws.com 204.236.145.223:80 </a:t>
            </a:r>
            <a:r>
              <a:rPr lang="en-US" dirty="0"/>
              <a:t>weight 1 </a:t>
            </a:r>
            <a:r>
              <a:rPr lang="en-US" dirty="0" err="1"/>
              <a:t>maxconn</a:t>
            </a:r>
            <a:r>
              <a:rPr lang="en-US" dirty="0"/>
              <a:t> 100 check</a:t>
            </a:r>
          </a:p>
          <a:p>
            <a:r>
              <a:rPr lang="en-US" dirty="0"/>
              <a:t>ec2-50-18-19-208.us-west-1.compute.amazonaws.com</a:t>
            </a:r>
          </a:p>
          <a:p>
            <a:r>
              <a:rPr lang="en-US" dirty="0"/>
              <a:t>ec2-50-18-19-208.us-west-1.compute.amazonaws.com</a:t>
            </a:r>
          </a:p>
          <a:p>
            <a:r>
              <a:rPr lang="en-US" dirty="0"/>
              <a:t>ec2-50-18-19-208.us-west-1.compute.amazonaws.com   * service[</a:t>
            </a:r>
            <a:r>
              <a:rPr lang="en-US" dirty="0" err="1"/>
              <a:t>haproxy</a:t>
            </a:r>
            <a:r>
              <a:rPr lang="en-US" dirty="0"/>
              <a:t>] action enable (up to date)</a:t>
            </a:r>
          </a:p>
          <a:p>
            <a:r>
              <a:rPr lang="en-US" dirty="0"/>
              <a:t>ec2-50-18-19-208.us-west-1.compute.amazonaws.com   * service[</a:t>
            </a:r>
            <a:r>
              <a:rPr lang="en-US" dirty="0" err="1"/>
              <a:t>haproxy</a:t>
            </a:r>
            <a:r>
              <a:rPr lang="en-US" dirty="0"/>
              <a:t>] action start (up to date)</a:t>
            </a:r>
          </a:p>
          <a:p>
            <a:r>
              <a:rPr lang="en-US" dirty="0"/>
              <a:t>ec2-50-18-19-208.us-west-1.compute.amazonaws.com   * service[</a:t>
            </a:r>
            <a:r>
              <a:rPr lang="en-US" dirty="0" err="1"/>
              <a:t>haproxy</a:t>
            </a:r>
            <a:r>
              <a:rPr lang="en-US" dirty="0"/>
              <a:t>] action reload</a:t>
            </a:r>
          </a:p>
          <a:p>
            <a:r>
              <a:rPr lang="en-US" dirty="0"/>
              <a:t>ec2-50-18-19-208.us-west-1.compute.amazonaws.com     - reload service service[</a:t>
            </a:r>
            <a:r>
              <a:rPr lang="en-US" dirty="0" err="1"/>
              <a:t>haproxy</a:t>
            </a:r>
            <a:r>
              <a:rPr lang="en-US" dirty="0"/>
              <a:t>]</a:t>
            </a:r>
          </a:p>
          <a:p>
            <a:r>
              <a:rPr lang="en-US" dirty="0"/>
              <a:t>ec2-50-18-19-208.us-west-1.compute.amazonaws.com</a:t>
            </a:r>
          </a:p>
          <a:p>
            <a:r>
              <a:rPr lang="en-US" dirty="0"/>
              <a:t>ec2-50-18-19-208.us-west-1.compute.amazonaws.com Running handlers:</a:t>
            </a:r>
          </a:p>
          <a:p>
            <a:r>
              <a:rPr lang="en-US" dirty="0"/>
              <a:t>ec2-50-18-19-208.us-west-1.compute.amazonaws.com Running handlers complete</a:t>
            </a:r>
          </a:p>
          <a:p>
            <a:r>
              <a:rPr lang="en-US" dirty="0"/>
              <a:t>ec2-50-18-19-208.us-west-1.compute.amazonaws.com Chef Client finished, 2/11 resources updated in 6.36575247 seconds</a:t>
            </a:r>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a:t>$ knife </a:t>
            </a:r>
            <a:r>
              <a:rPr lang="en-US" dirty="0" err="1"/>
              <a:t>ssh</a:t>
            </a:r>
            <a:r>
              <a:rPr lang="en-US" dirty="0"/>
              <a:t> </a:t>
            </a:r>
            <a:r>
              <a:rPr lang="en-US" dirty="0" smtClean="0"/>
              <a:t>"</a:t>
            </a:r>
            <a:r>
              <a:rPr lang="en-US" dirty="0" err="1" smtClean="0"/>
              <a:t>role:proxy</a:t>
            </a:r>
            <a:r>
              <a:rPr lang="en-US" dirty="0" smtClean="0"/>
              <a:t>" </a:t>
            </a:r>
            <a:r>
              <a:rPr lang="en-US" dirty="0"/>
              <a:t>-x </a:t>
            </a:r>
            <a:r>
              <a:rPr lang="en-US" dirty="0" smtClean="0"/>
              <a:t>USER -P PWD "</a:t>
            </a:r>
            <a:r>
              <a:rPr lang="en-US" dirty="0"/>
              <a:t>sudo chef-client"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2769850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p:txBody>
          <a:bodyPr/>
          <a:lstStyle/>
          <a:p>
            <a:r>
              <a:rPr lang="en-US" dirty="0" smtClean="0"/>
              <a:t>What questions can we help </a:t>
            </a:r>
            <a:r>
              <a:rPr lang="en-US" smtClean="0"/>
              <a:t>you answer?</a:t>
            </a:r>
            <a:endParaRPr lang="en-US"/>
          </a:p>
        </p:txBody>
      </p:sp>
      <p:sp>
        <p:nvSpPr>
          <p:cNvPr id="4" name="Footer Placeholder 3"/>
          <p:cNvSpPr>
            <a:spLocks noGrp="1"/>
          </p:cNvSpPr>
          <p:nvPr>
            <p:ph type="ftr" sz="quarter" idx="15"/>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2249400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_default</a:t>
            </a:r>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20665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TBD run this command</a:t>
            </a:r>
            <a:endParaRPr lang="en-US" dirty="0"/>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knife environment show </a:t>
            </a:r>
            <a:r>
              <a:rPr lang="en-US" dirty="0" smtClean="0"/>
              <a:t>_default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5589477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TBD run this command</a:t>
            </a:r>
            <a:r>
              <a:rPr lang="en-US" dirty="0"/>
              <a:t> </a:t>
            </a:r>
            <a:r>
              <a:rPr lang="en-US" dirty="0" smtClean="0"/>
              <a:t>- three nodes will appear in the results. </a:t>
            </a:r>
          </a:p>
          <a:p>
            <a:r>
              <a:rPr lang="en-US" dirty="0" smtClean="0"/>
              <a:t>Highlight the environment value for the visible nodes in the result set</a:t>
            </a:r>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knife </a:t>
            </a:r>
            <a:r>
              <a:rPr lang="en-US" dirty="0" smtClean="0"/>
              <a:t>search node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0493531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1"/>
          </p:nvPr>
        </p:nvSpPr>
        <p:spPr/>
        <p:txBody>
          <a:bodyPr/>
          <a:lstStyle/>
          <a:p>
            <a:r>
              <a:rPr lang="en-US" dirty="0" smtClean="0"/>
              <a:t>$ </a:t>
            </a:r>
            <a:r>
              <a:rPr lang="en-US" dirty="0" err="1" smtClean="0"/>
              <a:t>mkdir</a:t>
            </a:r>
            <a:r>
              <a:rPr lang="en-US" dirty="0" smtClean="0"/>
              <a:t> environments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63821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6921749B-AEB7-461B-845F-603CABD25259}">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15285</TotalTime>
  <Words>2375</Words>
  <Application>Microsoft Office PowerPoint</Application>
  <PresentationFormat>Custom</PresentationFormat>
  <Paragraphs>464</Paragraphs>
  <Slides>57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57</vt:i4>
      </vt:variant>
    </vt:vector>
  </HeadingPairs>
  <TitlesOfParts>
    <vt:vector size="63" baseType="lpstr">
      <vt:lpstr>Arial</vt:lpstr>
      <vt:lpstr>Courier New</vt:lpstr>
      <vt:lpstr>Gill Sans MT</vt:lpstr>
      <vt:lpstr>Inconsolata</vt:lpstr>
      <vt:lpstr>Wingdings</vt:lpstr>
      <vt:lpstr>ChefDk3.2Template</vt:lpstr>
      <vt:lpstr>Environments</vt:lpstr>
      <vt:lpstr>Objectives</vt:lpstr>
      <vt:lpstr>Production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More Nodes to Production</vt:lpstr>
      <vt:lpstr>PowerPoint Presentation</vt:lpstr>
      <vt:lpstr>PowerPoint Presentation</vt:lpstr>
      <vt:lpstr>Production</vt:lpstr>
      <vt:lpstr>Dev Environment</vt:lpstr>
      <vt:lpstr>PowerPoint Presentation</vt:lpstr>
      <vt:lpstr>PowerPoint Presentation</vt:lpstr>
      <vt:lpstr>PowerPoint Presentation</vt:lpstr>
      <vt:lpstr>PowerPoint Presentation</vt:lpstr>
      <vt:lpstr>PowerPoint Presentation</vt:lpstr>
      <vt:lpstr>PowerPoint Presentation</vt:lpstr>
      <vt:lpstr>Separate Environments</vt:lpstr>
      <vt:lpstr>PowerPoint Presentation</vt:lpstr>
      <vt:lpstr>Web Node in Union</vt:lpstr>
      <vt:lpstr>Expected Situation</vt:lpstr>
      <vt:lpstr>Balancing Nodes</vt:lpstr>
      <vt:lpstr>Search Criteria</vt:lpstr>
      <vt:lpstr>PowerPoint Presentation</vt:lpstr>
      <vt:lpstr>Update the Search</vt:lpstr>
      <vt:lpstr>PowerPoint Presentation</vt:lpstr>
      <vt:lpstr>Update the Search</vt:lpstr>
      <vt:lpstr>PowerPoint Presentation</vt:lpstr>
      <vt:lpstr>PowerPoint Presentation</vt:lpstr>
      <vt:lpstr>PowerPoint Presentation</vt:lpstr>
      <vt:lpstr>PowerPoint Presentation</vt:lpstr>
      <vt:lpstr>PowerPoint Presentation</vt:lpstr>
      <vt:lpstr>Updated Cookbook</vt:lpstr>
      <vt:lpstr>Updated Cookbook</vt:lpstr>
      <vt:lpstr>Search Criteria</vt:lpstr>
      <vt:lpstr>Version Restrictions</vt:lpstr>
      <vt:lpstr>PowerPoint Presentation</vt:lpstr>
      <vt:lpstr>PowerPoint Presentation</vt:lpstr>
      <vt:lpstr>Update Production</vt:lpstr>
      <vt:lpstr>PowerPoint Presentation</vt:lpstr>
      <vt:lpstr>PowerPoint Presentation</vt:lpstr>
      <vt:lpstr>PowerPoint Presentation</vt:lpstr>
      <vt:lpstr>PowerPoint Presentation</vt:lpstr>
      <vt:lpstr>PowerPoint Presentation</vt:lpstr>
      <vt:lpstr>Discussion</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1954</cp:revision>
  <cp:lastPrinted>2015-02-07T23:49:10Z</cp:lastPrinted>
  <dcterms:created xsi:type="dcterms:W3CDTF">2012-09-13T17:36:07Z</dcterms:created>
  <dcterms:modified xsi:type="dcterms:W3CDTF">2015-09-11T17:53:24Z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